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sldIdLst>
    <p:sldId id="256" r:id="rId4"/>
    <p:sldId id="272" r:id="rId5"/>
    <p:sldId id="315" r:id="rId6"/>
    <p:sldId id="295" r:id="rId7"/>
    <p:sldId id="261" r:id="rId8"/>
    <p:sldId id="287" r:id="rId9"/>
    <p:sldId id="292" r:id="rId10"/>
    <p:sldId id="308" r:id="rId11"/>
    <p:sldId id="286" r:id="rId12"/>
    <p:sldId id="311" r:id="rId13"/>
    <p:sldId id="309" r:id="rId14"/>
    <p:sldId id="297" r:id="rId15"/>
    <p:sldId id="313" r:id="rId16"/>
    <p:sldId id="317" r:id="rId17"/>
    <p:sldId id="298" r:id="rId18"/>
    <p:sldId id="268" r:id="rId19"/>
    <p:sldId id="318" r:id="rId20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نمط متوسط 2 - تميي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نمط متوسط 4 - تميي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64" autoAdjust="0"/>
    <p:restoredTop sz="96247" autoAdjust="0"/>
  </p:normalViewPr>
  <p:slideViewPr>
    <p:cSldViewPr snapToGrid="0">
      <p:cViewPr varScale="1">
        <p:scale>
          <a:sx n="72" d="100"/>
          <a:sy n="72" d="100"/>
        </p:scale>
        <p:origin x="352" y="44"/>
      </p:cViewPr>
      <p:guideLst>
        <p:guide orient="horz" pos="23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="" xmlns:a16="http://schemas.microsoft.com/office/drawing/2014/main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c 220">
            <a:extLst>
              <a:ext uri="{FF2B5EF4-FFF2-40B4-BE49-F238E27FC236}">
                <a16:creationId xmlns="" xmlns:a16="http://schemas.microsoft.com/office/drawing/2014/main" id="{32E2B889-41FC-4724-93F6-48A4DEF90230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FDF1FE28-12EC-4903-A460-E890754C1903}"/>
              </a:ext>
            </a:extLst>
          </p:cNvPr>
          <p:cNvSpPr/>
          <p:nvPr userDrawn="1"/>
        </p:nvSpPr>
        <p:spPr>
          <a:xfrm>
            <a:off x="323530" y="6357257"/>
            <a:ext cx="11868470" cy="3396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="" xmlns:a16="http://schemas.microsoft.com/office/drawing/2014/main" id="{008DF3A5-76B0-4E36-B0C8-90B00A8736A3}"/>
              </a:ext>
            </a:extLst>
          </p:cNvPr>
          <p:cNvSpPr/>
          <p:nvPr userDrawn="1"/>
        </p:nvSpPr>
        <p:spPr>
          <a:xfrm>
            <a:off x="323530" y="6349287"/>
            <a:ext cx="565116" cy="347603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=""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=""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=""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="" xmlns:a16="http://schemas.microsoft.com/office/drawing/2014/main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21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=""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30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43073D1A-A4A7-4F5B-BE54-63CEAB575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66709" y="529965"/>
            <a:ext cx="4925290" cy="5798070"/>
          </a:xfrm>
          <a:custGeom>
            <a:avLst/>
            <a:gdLst>
              <a:gd name="connsiteX0" fmla="*/ 857449 w 4925290"/>
              <a:gd name="connsiteY0" fmla="*/ 0 h 5798070"/>
              <a:gd name="connsiteX1" fmla="*/ 4214649 w 4925290"/>
              <a:gd name="connsiteY1" fmla="*/ 0 h 5798070"/>
              <a:gd name="connsiteX2" fmla="*/ 4925290 w 4925290"/>
              <a:gd name="connsiteY2" fmla="*/ 1223176 h 5798070"/>
              <a:gd name="connsiteX3" fmla="*/ 4925290 w 4925290"/>
              <a:gd name="connsiteY3" fmla="*/ 4574894 h 5798070"/>
              <a:gd name="connsiteX4" fmla="*/ 4214649 w 4925290"/>
              <a:gd name="connsiteY4" fmla="*/ 5798070 h 5798070"/>
              <a:gd name="connsiteX5" fmla="*/ 857449 w 4925290"/>
              <a:gd name="connsiteY5" fmla="*/ 5798070 h 5798070"/>
              <a:gd name="connsiteX6" fmla="*/ 0 w 4925290"/>
              <a:gd name="connsiteY6" fmla="*/ 4322202 h 5798070"/>
              <a:gd name="connsiteX7" fmla="*/ 2152428 w 4925290"/>
              <a:gd name="connsiteY7" fmla="*/ 4322202 h 5798070"/>
              <a:gd name="connsiteX8" fmla="*/ 2979260 w 4925290"/>
              <a:gd name="connsiteY8" fmla="*/ 2899035 h 5798070"/>
              <a:gd name="connsiteX9" fmla="*/ 2152428 w 4925290"/>
              <a:gd name="connsiteY9" fmla="*/ 1475868 h 5798070"/>
              <a:gd name="connsiteX10" fmla="*/ 0 w 4925290"/>
              <a:gd name="connsiteY10" fmla="*/ 1475868 h 579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25290" h="5798070">
                <a:moveTo>
                  <a:pt x="857449" y="0"/>
                </a:moveTo>
                <a:lnTo>
                  <a:pt x="4214649" y="0"/>
                </a:lnTo>
                <a:lnTo>
                  <a:pt x="4925290" y="1223176"/>
                </a:lnTo>
                <a:lnTo>
                  <a:pt x="4925290" y="4574894"/>
                </a:lnTo>
                <a:lnTo>
                  <a:pt x="4214649" y="5798070"/>
                </a:lnTo>
                <a:lnTo>
                  <a:pt x="857449" y="5798070"/>
                </a:lnTo>
                <a:lnTo>
                  <a:pt x="0" y="4322202"/>
                </a:lnTo>
                <a:lnTo>
                  <a:pt x="2152428" y="4322202"/>
                </a:lnTo>
                <a:lnTo>
                  <a:pt x="2979260" y="2899035"/>
                </a:lnTo>
                <a:lnTo>
                  <a:pt x="2152428" y="1475868"/>
                </a:lnTo>
                <a:lnTo>
                  <a:pt x="0" y="14758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8CF70162-E0C4-4E2A-B2CE-73A493476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25108" y="2105085"/>
            <a:ext cx="4925290" cy="2647831"/>
          </a:xfrm>
          <a:custGeom>
            <a:avLst/>
            <a:gdLst>
              <a:gd name="connsiteX0" fmla="*/ 769169 w 6213231"/>
              <a:gd name="connsiteY0" fmla="*/ 0 h 2647831"/>
              <a:gd name="connsiteX1" fmla="*/ 5444062 w 6213231"/>
              <a:gd name="connsiteY1" fmla="*/ 0 h 2647831"/>
              <a:gd name="connsiteX2" fmla="*/ 6213231 w 6213231"/>
              <a:gd name="connsiteY2" fmla="*/ 1323916 h 2647831"/>
              <a:gd name="connsiteX3" fmla="*/ 5444062 w 6213231"/>
              <a:gd name="connsiteY3" fmla="*/ 2647831 h 2647831"/>
              <a:gd name="connsiteX4" fmla="*/ 769169 w 6213231"/>
              <a:gd name="connsiteY4" fmla="*/ 2647831 h 2647831"/>
              <a:gd name="connsiteX5" fmla="*/ 0 w 6213231"/>
              <a:gd name="connsiteY5" fmla="*/ 1323916 h 264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3231" h="2647831">
                <a:moveTo>
                  <a:pt x="769169" y="0"/>
                </a:moveTo>
                <a:lnTo>
                  <a:pt x="5444062" y="0"/>
                </a:lnTo>
                <a:lnTo>
                  <a:pt x="6213231" y="1323916"/>
                </a:lnTo>
                <a:lnTo>
                  <a:pt x="5444062" y="2647831"/>
                </a:lnTo>
                <a:lnTo>
                  <a:pt x="769169" y="2647831"/>
                </a:lnTo>
                <a:lnTo>
                  <a:pt x="0" y="1323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76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=""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97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=""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38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="" xmlns:a16="http://schemas.microsoft.com/office/drawing/2014/main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=""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6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45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C931360-7E41-4248-8AEF-AC858AB643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66000">
                <a:schemeClr val="accent1">
                  <a:alpha val="58000"/>
                </a:schemeClr>
              </a:gs>
              <a:gs pos="80000">
                <a:schemeClr val="accent1"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0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625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9" r:id="rId3"/>
    <p:sldLayoutId id="2147483736" r:id="rId4"/>
    <p:sldLayoutId id="2147483740" r:id="rId5"/>
    <p:sldLayoutId id="2147483741" r:id="rId6"/>
    <p:sldLayoutId id="2147483742" r:id="rId7"/>
    <p:sldLayoutId id="2147483732" r:id="rId8"/>
    <p:sldLayoutId id="2147483738" r:id="rId9"/>
    <p:sldLayoutId id="2147483743" r:id="rId10"/>
    <p:sldLayoutId id="2147483745" r:id="rId11"/>
    <p:sldLayoutId id="2147483747" r:id="rId12"/>
    <p:sldLayoutId id="2147483746" r:id="rId13"/>
    <p:sldLayoutId id="2147483744" r:id="rId14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2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7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svg"/><Relationship Id="rId5" Type="http://schemas.openxmlformats.org/officeDocument/2006/relationships/image" Target="../media/image19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5979719" y="806821"/>
            <a:ext cx="5610577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IT Services Interactive      </a:t>
            </a:r>
            <a:r>
              <a:rPr lang="en-US" altLang="ko-KR" sz="5400" dirty="0" err="1">
                <a:solidFill>
                  <a:schemeClr val="bg1"/>
                </a:solidFill>
                <a:cs typeface="Arial" pitchFamily="34" charset="0"/>
              </a:rPr>
              <a:t>Callbot</a:t>
            </a:r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 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1527CFAF-7CCE-44BB-AF72-C1F244779008}"/>
              </a:ext>
            </a:extLst>
          </p:cNvPr>
          <p:cNvGrpSpPr/>
          <p:nvPr/>
        </p:nvGrpSpPr>
        <p:grpSpPr>
          <a:xfrm>
            <a:off x="361896" y="1975266"/>
            <a:ext cx="5389197" cy="3861625"/>
            <a:chOff x="2491486" y="2166705"/>
            <a:chExt cx="4786450" cy="3429727"/>
          </a:xfrm>
          <a:solidFill>
            <a:schemeClr val="bg1"/>
          </a:solidFill>
        </p:grpSpPr>
        <p:grpSp>
          <p:nvGrpSpPr>
            <p:cNvPr id="16" name="Graphic 166">
              <a:extLst>
                <a:ext uri="{FF2B5EF4-FFF2-40B4-BE49-F238E27FC236}">
                  <a16:creationId xmlns="" xmlns:a16="http://schemas.microsoft.com/office/drawing/2014/main" id="{76D1291D-A11D-4617-ACBA-1EB139B4784E}"/>
                </a:ext>
              </a:extLst>
            </p:cNvPr>
            <p:cNvGrpSpPr/>
            <p:nvPr/>
          </p:nvGrpSpPr>
          <p:grpSpPr>
            <a:xfrm rot="10800000">
              <a:off x="2739541" y="2574234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218" name="Freeform: Shape 217">
                <a:extLst>
                  <a:ext uri="{FF2B5EF4-FFF2-40B4-BE49-F238E27FC236}">
                    <a16:creationId xmlns="" xmlns:a16="http://schemas.microsoft.com/office/drawing/2014/main" id="{0C3E7658-13F9-4CBF-AEBE-89CAA6F8F54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="" xmlns:a16="http://schemas.microsoft.com/office/drawing/2014/main" id="{E1216653-ACFD-4626-BFCB-8D8BE8D02F14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="" xmlns:a16="http://schemas.microsoft.com/office/drawing/2014/main" id="{A5CCD930-C3E6-48FA-A447-1EF7D945F322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="" xmlns:a16="http://schemas.microsoft.com/office/drawing/2014/main" id="{82BFDAAB-DF19-4F7A-B787-7EECCB733C0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="" xmlns:a16="http://schemas.microsoft.com/office/drawing/2014/main" id="{F437D5C5-EE11-43BB-8CFE-7DBEE78813D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="" xmlns:a16="http://schemas.microsoft.com/office/drawing/2014/main" id="{33FE45C7-7743-4279-9599-CFD691F575D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="" xmlns:a16="http://schemas.microsoft.com/office/drawing/2014/main" id="{45E7C030-0A90-48B1-937F-520F1B809878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="" xmlns:a16="http://schemas.microsoft.com/office/drawing/2014/main" id="{3BDE8C39-785B-46E9-AAF8-25DC0AC9981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="" xmlns:a16="http://schemas.microsoft.com/office/drawing/2014/main" id="{7D2CFCE9-4A76-4C62-AE02-F9D55300A536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="" xmlns:a16="http://schemas.microsoft.com/office/drawing/2014/main" id="{47D7CCC1-F881-4ABF-AECE-D88DBC94EFC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="" xmlns:a16="http://schemas.microsoft.com/office/drawing/2014/main" id="{94DE75FA-1EA7-4225-A57A-25BDB3025F06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="" xmlns:a16="http://schemas.microsoft.com/office/drawing/2014/main" id="{1279FD30-1398-48F1-A83C-BFF6FCEC513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="" xmlns:a16="http://schemas.microsoft.com/office/drawing/2014/main" id="{CBC0C658-C164-4854-B9CA-48A7CE2357A7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="" xmlns:a16="http://schemas.microsoft.com/office/drawing/2014/main" id="{CDD35EAA-05AE-467C-8616-2A559406A9B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="" xmlns:a16="http://schemas.microsoft.com/office/drawing/2014/main" id="{C293E587-D473-40B1-9D2C-47C318FDEB1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="" xmlns:a16="http://schemas.microsoft.com/office/drawing/2014/main" id="{28CFF37B-A016-4F71-A8E3-FBFE29F03E9B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="" xmlns:a16="http://schemas.microsoft.com/office/drawing/2014/main" id="{85DBBD7E-EF65-47BA-80AE-33A4F245A9E6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="" xmlns:a16="http://schemas.microsoft.com/office/drawing/2014/main" id="{CC42ECB2-55FD-4854-AB69-0D3E661F3F98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="" xmlns:a16="http://schemas.microsoft.com/office/drawing/2014/main" id="{9A1734F4-3CAA-48BF-BA98-9A10C038B700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="" xmlns:a16="http://schemas.microsoft.com/office/drawing/2014/main" id="{CE1322D1-740B-4847-88F0-6EC72D2F41E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7" name="Graphic 16">
              <a:extLst>
                <a:ext uri="{FF2B5EF4-FFF2-40B4-BE49-F238E27FC236}">
                  <a16:creationId xmlns="" xmlns:a16="http://schemas.microsoft.com/office/drawing/2014/main" id="{30F04740-12EB-497B-8B91-51D4B31E7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91486" y="3466203"/>
              <a:ext cx="3600450" cy="771525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="" xmlns:a16="http://schemas.microsoft.com/office/drawing/2014/main" id="{8ECA97C9-D664-4952-9EC2-18F60B03B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93436" y="3868249"/>
              <a:ext cx="3600450" cy="771525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="" xmlns:a16="http://schemas.microsoft.com/office/drawing/2014/main" id="{15AE8B53-1976-4CC1-8501-44A62C40E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76578" y="4508639"/>
              <a:ext cx="3600450" cy="771525"/>
            </a:xfrm>
            <a:prstGeom prst="rect">
              <a:avLst/>
            </a:prstGeom>
          </p:spPr>
        </p:pic>
        <p:grpSp>
          <p:nvGrpSpPr>
            <p:cNvPr id="20" name="Graphic 166">
              <a:extLst>
                <a:ext uri="{FF2B5EF4-FFF2-40B4-BE49-F238E27FC236}">
                  <a16:creationId xmlns="" xmlns:a16="http://schemas.microsoft.com/office/drawing/2014/main" id="{8D1099EE-B7D4-471F-BF10-B35A2B31867D}"/>
                </a:ext>
              </a:extLst>
            </p:cNvPr>
            <p:cNvGrpSpPr/>
            <p:nvPr/>
          </p:nvGrpSpPr>
          <p:grpSpPr>
            <a:xfrm rot="10800000">
              <a:off x="2854450" y="3801472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198" name="Freeform: Shape 197">
                <a:extLst>
                  <a:ext uri="{FF2B5EF4-FFF2-40B4-BE49-F238E27FC236}">
                    <a16:creationId xmlns="" xmlns:a16="http://schemas.microsoft.com/office/drawing/2014/main" id="{3CDC641A-4F40-4017-BD1B-202F1575353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="" xmlns:a16="http://schemas.microsoft.com/office/drawing/2014/main" id="{0ED0D901-344C-4A93-B612-ACF6ABD620B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="" xmlns:a16="http://schemas.microsoft.com/office/drawing/2014/main" id="{D76E62BE-68EA-401C-92CA-3588760BF1B5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="" xmlns:a16="http://schemas.microsoft.com/office/drawing/2014/main" id="{4A2DB005-CDA6-49F9-A1A0-159D3B4FF43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="" xmlns:a16="http://schemas.microsoft.com/office/drawing/2014/main" id="{BE6DB662-7BE4-408B-8D05-2F00EA92E9AA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="" xmlns:a16="http://schemas.microsoft.com/office/drawing/2014/main" id="{ABF88796-79B6-4671-B97D-210D5B3B95E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="" xmlns:a16="http://schemas.microsoft.com/office/drawing/2014/main" id="{AC6B51A1-D75D-461D-ACE9-383CE899A2C4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="" xmlns:a16="http://schemas.microsoft.com/office/drawing/2014/main" id="{3B86DBE1-D05E-4718-AD02-9F8C213E57A3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="" xmlns:a16="http://schemas.microsoft.com/office/drawing/2014/main" id="{FB5A3C0A-F51C-406C-903A-81EC28413ED3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="" xmlns:a16="http://schemas.microsoft.com/office/drawing/2014/main" id="{CA2672FA-B090-443C-B8A7-37F5F9E30E4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="" xmlns:a16="http://schemas.microsoft.com/office/drawing/2014/main" id="{6532AE46-43A4-4B05-9928-DD3C0E4ED06B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="" xmlns:a16="http://schemas.microsoft.com/office/drawing/2014/main" id="{D344CFFD-4038-43A9-A5CA-5B07A92C928F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="" xmlns:a16="http://schemas.microsoft.com/office/drawing/2014/main" id="{624B330C-474E-4999-BA9B-8F048E81DC7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="" xmlns:a16="http://schemas.microsoft.com/office/drawing/2014/main" id="{FA1AEEF2-F04B-45A5-9054-A46D60512E5D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="" xmlns:a16="http://schemas.microsoft.com/office/drawing/2014/main" id="{137509FC-32AF-4044-A39F-219F1F3C00F0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="" xmlns:a16="http://schemas.microsoft.com/office/drawing/2014/main" id="{FE839D09-DE1A-4E16-A06E-0D4B748DD1C5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="" xmlns:a16="http://schemas.microsoft.com/office/drawing/2014/main" id="{F9ABAC86-6FA1-49A0-9795-68885474762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="" xmlns:a16="http://schemas.microsoft.com/office/drawing/2014/main" id="{300D4050-0144-4A34-8927-846E6A2EA3F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="" xmlns:a16="http://schemas.microsoft.com/office/drawing/2014/main" id="{EBC56B67-1AC9-4E2C-997D-0A7334E794D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="" xmlns:a16="http://schemas.microsoft.com/office/drawing/2014/main" id="{297E33E8-0E89-4392-B96A-C698A4C4F6F8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aphic 166">
              <a:extLst>
                <a:ext uri="{FF2B5EF4-FFF2-40B4-BE49-F238E27FC236}">
                  <a16:creationId xmlns="" xmlns:a16="http://schemas.microsoft.com/office/drawing/2014/main" id="{F9141121-0887-4503-8F6F-E910C6356BEF}"/>
                </a:ext>
              </a:extLst>
            </p:cNvPr>
            <p:cNvGrpSpPr/>
            <p:nvPr/>
          </p:nvGrpSpPr>
          <p:grpSpPr>
            <a:xfrm>
              <a:off x="3823543" y="2188695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78" name="Freeform: Shape 177">
                <a:extLst>
                  <a:ext uri="{FF2B5EF4-FFF2-40B4-BE49-F238E27FC236}">
                    <a16:creationId xmlns="" xmlns:a16="http://schemas.microsoft.com/office/drawing/2014/main" id="{BFE743C3-C9CB-4F8D-B83C-FFD63D87EA77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="" xmlns:a16="http://schemas.microsoft.com/office/drawing/2014/main" id="{3A02079A-A908-4D69-9E5C-27041294C01D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="" xmlns:a16="http://schemas.microsoft.com/office/drawing/2014/main" id="{82CA9E4E-E851-4F0C-8944-4E54BF49EF16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="" xmlns:a16="http://schemas.microsoft.com/office/drawing/2014/main" id="{C01AC133-BFF8-4799-8BC0-258CEF5959E7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="" xmlns:a16="http://schemas.microsoft.com/office/drawing/2014/main" id="{E0A308CB-E865-4BE4-835E-67F5AFD8E08C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="" xmlns:a16="http://schemas.microsoft.com/office/drawing/2014/main" id="{BBFE1FF2-4B02-470F-9692-611D559364F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="" xmlns:a16="http://schemas.microsoft.com/office/drawing/2014/main" id="{90A4245A-9E01-4413-A377-4DE08CE1934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="" xmlns:a16="http://schemas.microsoft.com/office/drawing/2014/main" id="{8BDBAE93-F6C7-4BBA-8648-68BE38BB7E84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="" xmlns:a16="http://schemas.microsoft.com/office/drawing/2014/main" id="{03CCA2E8-9C2A-4C3B-B0A4-ACBB56BEB9C1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="" xmlns:a16="http://schemas.microsoft.com/office/drawing/2014/main" id="{039D8114-8423-4F98-9353-D80A9E17B560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="" xmlns:a16="http://schemas.microsoft.com/office/drawing/2014/main" id="{D8B688EA-5247-47BB-B46C-05D54295EE5D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="" xmlns:a16="http://schemas.microsoft.com/office/drawing/2014/main" id="{5985AD2D-D780-4BA6-8F3B-D6125630D344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="" xmlns:a16="http://schemas.microsoft.com/office/drawing/2014/main" id="{FE5199ED-47F4-4AA8-A405-9F43533E65E2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="" xmlns:a16="http://schemas.microsoft.com/office/drawing/2014/main" id="{5B32631E-A1E2-433A-8EF4-2568546E869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="" xmlns:a16="http://schemas.microsoft.com/office/drawing/2014/main" id="{C5E6474F-FE3E-4FE3-8ED7-9AC852164B55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="" xmlns:a16="http://schemas.microsoft.com/office/drawing/2014/main" id="{25A8DCEA-F6D5-4023-A567-5E049C3A12E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="" xmlns:a16="http://schemas.microsoft.com/office/drawing/2014/main" id="{AF05903D-B940-468C-B78D-F95F0FC28FC1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="" xmlns:a16="http://schemas.microsoft.com/office/drawing/2014/main" id="{BC974302-55EB-4179-A85C-4253093217A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="" xmlns:a16="http://schemas.microsoft.com/office/drawing/2014/main" id="{9196BBF4-D47A-46DA-A8BE-90951167D054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="" xmlns:a16="http://schemas.microsoft.com/office/drawing/2014/main" id="{E23214B6-1C4F-4C8B-B030-25C78163DF8C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aphic 234">
              <a:extLst>
                <a:ext uri="{FF2B5EF4-FFF2-40B4-BE49-F238E27FC236}">
                  <a16:creationId xmlns="" xmlns:a16="http://schemas.microsoft.com/office/drawing/2014/main" id="{0E8BC87D-2319-4EA6-B5B3-DDC5ED3EF8F9}"/>
                </a:ext>
              </a:extLst>
            </p:cNvPr>
            <p:cNvGrpSpPr/>
            <p:nvPr/>
          </p:nvGrpSpPr>
          <p:grpSpPr>
            <a:xfrm>
              <a:off x="3273841" y="2338140"/>
              <a:ext cx="3495664" cy="1188682"/>
              <a:chOff x="7540326" y="1358451"/>
              <a:chExt cx="4257675" cy="1447800"/>
            </a:xfrm>
            <a:grpFill/>
          </p:grpSpPr>
          <p:sp>
            <p:nvSpPr>
              <p:cNvPr id="172" name="Freeform: Shape 171">
                <a:extLst>
                  <a:ext uri="{FF2B5EF4-FFF2-40B4-BE49-F238E27FC236}">
                    <a16:creationId xmlns="" xmlns:a16="http://schemas.microsoft.com/office/drawing/2014/main" id="{452A628C-535B-4754-8D97-5EF9FC4A41D3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="" xmlns:a16="http://schemas.microsoft.com/office/drawing/2014/main" id="{B020DC91-F1DB-4F7C-8FAD-8D2F402DB394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="" xmlns:a16="http://schemas.microsoft.com/office/drawing/2014/main" id="{F6169FD2-C218-4A00-AF51-A9D59F0BE4AC}"/>
                  </a:ext>
                </a:extLst>
              </p:cNvPr>
              <p:cNvSpPr/>
              <p:nvPr/>
            </p:nvSpPr>
            <p:spPr>
              <a:xfrm>
                <a:off x="7533182" y="1351307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="" xmlns:a16="http://schemas.microsoft.com/office/drawing/2014/main" id="{9405F4BC-7B95-4DCB-B588-18BA5EDA0A36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="" xmlns:a16="http://schemas.microsoft.com/office/drawing/2014/main" id="{475A5F7C-EAB1-4B94-B467-7E40E073BD6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="" xmlns:a16="http://schemas.microsoft.com/office/drawing/2014/main" id="{588CC3B2-437A-46FC-BF4E-9FB61FE4973A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aphic 166">
              <a:extLst>
                <a:ext uri="{FF2B5EF4-FFF2-40B4-BE49-F238E27FC236}">
                  <a16:creationId xmlns="" xmlns:a16="http://schemas.microsoft.com/office/drawing/2014/main" id="{F395EF3D-BCFF-4BDA-A136-F3ED3193C979}"/>
                </a:ext>
              </a:extLst>
            </p:cNvPr>
            <p:cNvGrpSpPr/>
            <p:nvPr/>
          </p:nvGrpSpPr>
          <p:grpSpPr>
            <a:xfrm>
              <a:off x="4054049" y="5011904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52" name="Freeform: Shape 151">
                <a:extLst>
                  <a:ext uri="{FF2B5EF4-FFF2-40B4-BE49-F238E27FC236}">
                    <a16:creationId xmlns="" xmlns:a16="http://schemas.microsoft.com/office/drawing/2014/main" id="{090CE62D-4354-4DA9-8B3D-ADB230BBCE65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="" xmlns:a16="http://schemas.microsoft.com/office/drawing/2014/main" id="{DE406C90-0CD1-4539-B84B-AAEF11219B1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="" xmlns:a16="http://schemas.microsoft.com/office/drawing/2014/main" id="{38A614C4-57FF-4D59-B082-3DE73F78FBC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="" xmlns:a16="http://schemas.microsoft.com/office/drawing/2014/main" id="{B97D19A5-209D-458C-B2CE-A9B96792D2D1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="" xmlns:a16="http://schemas.microsoft.com/office/drawing/2014/main" id="{9C778A36-9280-4E18-87A5-C28A322B9F1E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="" xmlns:a16="http://schemas.microsoft.com/office/drawing/2014/main" id="{1C30A4CA-403E-4D76-99C6-A2460E109FEE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="" xmlns:a16="http://schemas.microsoft.com/office/drawing/2014/main" id="{3D6A0DE6-8215-44CE-858E-554564A3DBA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="" xmlns:a16="http://schemas.microsoft.com/office/drawing/2014/main" id="{443681FF-EAB2-40D4-ABBB-348FA45228B7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="" xmlns:a16="http://schemas.microsoft.com/office/drawing/2014/main" id="{559C4C46-1F53-4756-B0C3-28A9C2C5231B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="" xmlns:a16="http://schemas.microsoft.com/office/drawing/2014/main" id="{E01D6716-8E57-4D4B-BF98-02539AEDEE2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="" xmlns:a16="http://schemas.microsoft.com/office/drawing/2014/main" id="{09F97FBC-5636-4ADD-A2AE-A4EBBA06EA88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="" xmlns:a16="http://schemas.microsoft.com/office/drawing/2014/main" id="{44076DDC-7E6F-48CF-8606-FB9B9304D1E9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="" xmlns:a16="http://schemas.microsoft.com/office/drawing/2014/main" id="{FA21E20B-BA80-44E2-BAD4-D7074C7EE4B0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="" xmlns:a16="http://schemas.microsoft.com/office/drawing/2014/main" id="{B4C7D4B5-B4AA-4AA9-BD57-7D8D8F22134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="" xmlns:a16="http://schemas.microsoft.com/office/drawing/2014/main" id="{B00AF39C-D107-404C-A81D-C80709F4A833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="" xmlns:a16="http://schemas.microsoft.com/office/drawing/2014/main" id="{2C86537A-A636-4F9B-A44B-F82BF4DBFD1C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="" xmlns:a16="http://schemas.microsoft.com/office/drawing/2014/main" id="{4268C19B-7D5C-4751-9E7F-1EF92882C0EF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="" xmlns:a16="http://schemas.microsoft.com/office/drawing/2014/main" id="{1CDF8655-1534-4557-AB56-575CDACF01B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="" xmlns:a16="http://schemas.microsoft.com/office/drawing/2014/main" id="{73B7697A-913B-4B31-8445-898BFEBE1C7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="" xmlns:a16="http://schemas.microsoft.com/office/drawing/2014/main" id="{71031A19-1A7C-4901-966B-5346553B35C1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aphic 3">
              <a:extLst>
                <a:ext uri="{FF2B5EF4-FFF2-40B4-BE49-F238E27FC236}">
                  <a16:creationId xmlns="" xmlns:a16="http://schemas.microsoft.com/office/drawing/2014/main" id="{A11F8951-D580-4389-8CEC-94BFFE8B462E}"/>
                </a:ext>
              </a:extLst>
            </p:cNvPr>
            <p:cNvGrpSpPr/>
            <p:nvPr/>
          </p:nvGrpSpPr>
          <p:grpSpPr>
            <a:xfrm>
              <a:off x="4386205" y="2166705"/>
              <a:ext cx="2891731" cy="3429727"/>
              <a:chOff x="5276850" y="2457450"/>
              <a:chExt cx="1638300" cy="1943100"/>
            </a:xfrm>
            <a:grpFill/>
          </p:grpSpPr>
          <p:sp>
            <p:nvSpPr>
              <p:cNvPr id="25" name="Freeform: Shape 24">
                <a:extLst>
                  <a:ext uri="{FF2B5EF4-FFF2-40B4-BE49-F238E27FC236}">
                    <a16:creationId xmlns="" xmlns:a16="http://schemas.microsoft.com/office/drawing/2014/main" id="{6652FEE1-5D21-4162-850A-023CFB4ABDFA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="" xmlns:a16="http://schemas.microsoft.com/office/drawing/2014/main" id="{721A7032-4210-4948-8AA7-82671C232F79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="" xmlns:a16="http://schemas.microsoft.com/office/drawing/2014/main" id="{8FADED69-6170-4C5E-80CE-3C1F5E0125EA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="" xmlns:a16="http://schemas.microsoft.com/office/drawing/2014/main" id="{804C4903-4291-4B86-AEBD-DBB246FAE01D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="" xmlns:a16="http://schemas.microsoft.com/office/drawing/2014/main" id="{9E6B3CF6-2811-4E64-AB8C-1BCEBC432F0D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="" xmlns:a16="http://schemas.microsoft.com/office/drawing/2014/main" id="{B4A18E7B-6A5E-439A-950C-D24B1A57FFC6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="" xmlns:a16="http://schemas.microsoft.com/office/drawing/2014/main" id="{B8EE48EF-3528-49E6-BE95-FD71748CB1DB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="" xmlns:a16="http://schemas.microsoft.com/office/drawing/2014/main" id="{33F8C2AB-1474-4D19-8F9D-C95FB8620184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="" xmlns:a16="http://schemas.microsoft.com/office/drawing/2014/main" id="{BF8ACD57-7FE0-49D4-95B9-532A99819F8C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="" xmlns:a16="http://schemas.microsoft.com/office/drawing/2014/main" id="{4584B00E-9B2D-4C79-8631-88F8B901AF16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="" xmlns:a16="http://schemas.microsoft.com/office/drawing/2014/main" id="{5A04A99C-43CA-4D08-9874-917C9491BAFB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="" xmlns:a16="http://schemas.microsoft.com/office/drawing/2014/main" id="{2969B493-6C24-468D-B452-55DCC56546F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="" xmlns:a16="http://schemas.microsoft.com/office/drawing/2014/main" id="{84F31F34-3E80-44CB-8583-7F8A36CFF232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="" xmlns:a16="http://schemas.microsoft.com/office/drawing/2014/main" id="{9F223C60-188E-49FC-AD18-163F73C3EAB5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="" xmlns:a16="http://schemas.microsoft.com/office/drawing/2014/main" id="{504AF744-B4F5-4145-A113-D9876D5CFC10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="" xmlns:a16="http://schemas.microsoft.com/office/drawing/2014/main" id="{F50B4BB1-5D23-49BD-82BC-35D3DCDFE246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="" xmlns:a16="http://schemas.microsoft.com/office/drawing/2014/main" id="{B0E5B37A-1BB2-472D-B176-ABE1116F244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="" xmlns:a16="http://schemas.microsoft.com/office/drawing/2014/main" id="{B13B717E-9DBC-49FF-912A-C05DAA8992AF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="" xmlns:a16="http://schemas.microsoft.com/office/drawing/2014/main" id="{1EFE2F74-B037-4337-8DE2-3000F728057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="" xmlns:a16="http://schemas.microsoft.com/office/drawing/2014/main" id="{6F5B4E6C-5E23-4AAC-9C68-CA945BA9C2F2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="" xmlns:a16="http://schemas.microsoft.com/office/drawing/2014/main" id="{84AD5165-C08D-477D-80DC-A719D2044DD0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="" xmlns:a16="http://schemas.microsoft.com/office/drawing/2014/main" id="{92A8D20B-1A5D-49B7-8A34-32B03993A1CB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="" xmlns:a16="http://schemas.microsoft.com/office/drawing/2014/main" id="{B7E613D9-3BB1-4543-953F-5057185EB1A1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="" xmlns:a16="http://schemas.microsoft.com/office/drawing/2014/main" id="{E0207523-EE14-42DB-8279-9BAE73CE8B3D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="" xmlns:a16="http://schemas.microsoft.com/office/drawing/2014/main" id="{42080175-49BF-43BC-9CC0-A435D947869C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="" xmlns:a16="http://schemas.microsoft.com/office/drawing/2014/main" id="{FC9268F1-F46A-4805-884D-CA88A2F1006A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="" xmlns:a16="http://schemas.microsoft.com/office/drawing/2014/main" id="{0FE25E3C-C9B2-41BD-9727-EC76C0B3DEF3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="" xmlns:a16="http://schemas.microsoft.com/office/drawing/2014/main" id="{5041F865-C946-41C9-95D9-31420B1F04FC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="" xmlns:a16="http://schemas.microsoft.com/office/drawing/2014/main" id="{21A31480-EEC2-438C-9B69-CD7870676EC9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="" xmlns:a16="http://schemas.microsoft.com/office/drawing/2014/main" id="{8F2DEF52-A27C-4E23-A031-8BBAA6F799E1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="" xmlns:a16="http://schemas.microsoft.com/office/drawing/2014/main" id="{CF365CE0-D26C-4FFE-AD62-CEE7CCEAA690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="" xmlns:a16="http://schemas.microsoft.com/office/drawing/2014/main" id="{4CDF836D-FA76-4532-8E91-1ED01A061322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="" xmlns:a16="http://schemas.microsoft.com/office/drawing/2014/main" id="{13BB298A-41BD-4F46-A885-398B760E6553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="" xmlns:a16="http://schemas.microsoft.com/office/drawing/2014/main" id="{A2306094-61E7-46D2-B561-7C18DAE7EB75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="" xmlns:a16="http://schemas.microsoft.com/office/drawing/2014/main" id="{AD83547C-9F3E-4095-98F1-92AE1E3F4189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="" xmlns:a16="http://schemas.microsoft.com/office/drawing/2014/main" id="{D3F74F95-A183-417F-8E87-187DFC41239A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="" xmlns:a16="http://schemas.microsoft.com/office/drawing/2014/main" id="{36818A00-6CB4-4F70-BF13-5C967EE7EC25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="" xmlns:a16="http://schemas.microsoft.com/office/drawing/2014/main" id="{F163BAE2-AD65-442E-90B9-6C6E661E2B6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="" xmlns:a16="http://schemas.microsoft.com/office/drawing/2014/main" id="{DA17A58E-565B-4529-B31B-370429B14419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="" xmlns:a16="http://schemas.microsoft.com/office/drawing/2014/main" id="{BDA53D05-15C6-49FB-AEA6-678A811EF5B7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="" xmlns:a16="http://schemas.microsoft.com/office/drawing/2014/main" id="{B278BD38-1F79-4406-9F3C-9BF595192E7B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="" xmlns:a16="http://schemas.microsoft.com/office/drawing/2014/main" id="{CE637A85-B58A-44C2-98B0-DFC164AD3465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="" xmlns:a16="http://schemas.microsoft.com/office/drawing/2014/main" id="{D5579501-5E52-4D11-A2D3-12B09C2949B0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="" xmlns:a16="http://schemas.microsoft.com/office/drawing/2014/main" id="{440BB581-3D25-40D7-8360-6ED7A9F2BF2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="" xmlns:a16="http://schemas.microsoft.com/office/drawing/2014/main" id="{6E7E0F58-2811-4E1E-9BA2-99B133063569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="" xmlns:a16="http://schemas.microsoft.com/office/drawing/2014/main" id="{9F0DB081-26B8-4209-A46A-F8810AAA7834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="" xmlns:a16="http://schemas.microsoft.com/office/drawing/2014/main" id="{C03EACFA-2B27-4F1E-9DD1-A0BD6FADBD0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="" xmlns:a16="http://schemas.microsoft.com/office/drawing/2014/main" id="{405AA606-61A6-48B5-899C-0B6ABBD96C4B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="" xmlns:a16="http://schemas.microsoft.com/office/drawing/2014/main" id="{ED78F833-70B1-4B96-A07A-D8701E340F12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="" xmlns:a16="http://schemas.microsoft.com/office/drawing/2014/main" id="{84F308DD-6BE0-4F14-80E4-F0C9697BD96F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="" xmlns:a16="http://schemas.microsoft.com/office/drawing/2014/main" id="{B45E6BCE-38E7-4548-9BB7-F4EDA3FE7B51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="" xmlns:a16="http://schemas.microsoft.com/office/drawing/2014/main" id="{CF979A80-C1A1-4A27-91DF-4FD4C5BB88AE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="" xmlns:a16="http://schemas.microsoft.com/office/drawing/2014/main" id="{B37E6589-EA54-4209-8C4A-F82EC3F15733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="" xmlns:a16="http://schemas.microsoft.com/office/drawing/2014/main" id="{7164D8A6-B01E-4C3D-BCFB-72F38638AF47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="" xmlns:a16="http://schemas.microsoft.com/office/drawing/2014/main" id="{E9965FAC-8158-4729-B6B0-9A06B1A490FE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="" xmlns:a16="http://schemas.microsoft.com/office/drawing/2014/main" id="{9A513717-B175-4821-AFF8-2B8E1B793E2F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="" xmlns:a16="http://schemas.microsoft.com/office/drawing/2014/main" id="{C148B944-1414-4863-9FA1-95547CFE6FFD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="" xmlns:a16="http://schemas.microsoft.com/office/drawing/2014/main" id="{A83AF7CD-A3CE-4FE6-8C3F-8468103C1A5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="" xmlns:a16="http://schemas.microsoft.com/office/drawing/2014/main" id="{BF250EB3-11B0-4200-8FA4-193A1C0AC2D7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="" xmlns:a16="http://schemas.microsoft.com/office/drawing/2014/main" id="{CBEF3E2C-37DC-40C6-AD5E-47CBCE9E2A3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="" xmlns:a16="http://schemas.microsoft.com/office/drawing/2014/main" id="{063E0395-EE72-47CC-8488-940D040EDC5E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="" xmlns:a16="http://schemas.microsoft.com/office/drawing/2014/main" id="{DF58809F-011F-4AA7-B502-3D47F13B44D8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="" xmlns:a16="http://schemas.microsoft.com/office/drawing/2014/main" id="{E8717AF7-779B-4DF3-9CEF-D586EA470431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="" xmlns:a16="http://schemas.microsoft.com/office/drawing/2014/main" id="{BBCD6C76-6AE2-4763-B46B-4EE431766134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="" xmlns:a16="http://schemas.microsoft.com/office/drawing/2014/main" id="{6C7FBF5C-A49A-4D31-9A21-76B56C0DF3FA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="" xmlns:a16="http://schemas.microsoft.com/office/drawing/2014/main" id="{3AF5C66F-C19C-450F-A636-6856995E3F7D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="" xmlns:a16="http://schemas.microsoft.com/office/drawing/2014/main" id="{384F53D1-48F2-47B4-8E4A-D6F6B605C6C6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="" xmlns:a16="http://schemas.microsoft.com/office/drawing/2014/main" id="{85CF9297-99C2-4BC0-ABD8-D607405790BE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="" xmlns:a16="http://schemas.microsoft.com/office/drawing/2014/main" id="{162E1B38-3F97-4CB8-A3A8-A89FA5899E7A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="" xmlns:a16="http://schemas.microsoft.com/office/drawing/2014/main" id="{31D72538-A8E6-48F9-ABB7-57ACC84A1A7B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="" xmlns:a16="http://schemas.microsoft.com/office/drawing/2014/main" id="{3F0E606A-1CD1-4D71-A8A7-77C422D8DAC1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="" xmlns:a16="http://schemas.microsoft.com/office/drawing/2014/main" id="{F3CE38DB-DA89-4531-8B4A-699958CF1E2B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="" xmlns:a16="http://schemas.microsoft.com/office/drawing/2014/main" id="{F056790B-1E88-4771-825C-AFB0FF4579B1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="" xmlns:a16="http://schemas.microsoft.com/office/drawing/2014/main" id="{7DCA4795-58C0-473D-B81C-0E6C59291180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="" xmlns:a16="http://schemas.microsoft.com/office/drawing/2014/main" id="{40B40C1B-35AA-4555-A89F-3305352E9EA3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="" xmlns:a16="http://schemas.microsoft.com/office/drawing/2014/main" id="{70363258-5BBC-4FE2-B802-9B019DB20F56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="" xmlns:a16="http://schemas.microsoft.com/office/drawing/2014/main" id="{7B7557A3-3661-4E9C-B39D-B03D062E8A8B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="" xmlns:a16="http://schemas.microsoft.com/office/drawing/2014/main" id="{1EF6EE7F-D70D-4736-BFA3-199FCDE19DDA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="" xmlns:a16="http://schemas.microsoft.com/office/drawing/2014/main" id="{E6B602B8-A178-473D-9F5A-9BB397626ED8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="" xmlns:a16="http://schemas.microsoft.com/office/drawing/2014/main" id="{6AA2A7CD-5FB1-4292-9095-694F1352559F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="" xmlns:a16="http://schemas.microsoft.com/office/drawing/2014/main" id="{B331F04C-AABC-46B3-9D30-EDF68C64F8C0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="" xmlns:a16="http://schemas.microsoft.com/office/drawing/2014/main" id="{57235F60-C42B-4C0A-9707-6FAF81FCFFCC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="" xmlns:a16="http://schemas.microsoft.com/office/drawing/2014/main" id="{131FE774-C36F-42A3-9EBC-D78F2B8E66E9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="" xmlns:a16="http://schemas.microsoft.com/office/drawing/2014/main" id="{76E5FE6F-1815-42A7-92B3-2214557950EF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="" xmlns:a16="http://schemas.microsoft.com/office/drawing/2014/main" id="{063DB948-4DDD-40EA-9BEC-159B7B2B96F2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="" xmlns:a16="http://schemas.microsoft.com/office/drawing/2014/main" id="{9D889E67-9BDF-4941-9166-1DEB1341ADB3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="" xmlns:a16="http://schemas.microsoft.com/office/drawing/2014/main" id="{F83D47A6-5339-44D9-85F0-E489305859C1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="" xmlns:a16="http://schemas.microsoft.com/office/drawing/2014/main" id="{94D5390E-FE16-41A4-AE2A-BDC6F254E607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="" xmlns:a16="http://schemas.microsoft.com/office/drawing/2014/main" id="{81772A60-B0C3-4E82-89A7-7096F64D356B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="" xmlns:a16="http://schemas.microsoft.com/office/drawing/2014/main" id="{F2FA24F3-62B4-45E3-9852-D08BB6C61255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="" xmlns:a16="http://schemas.microsoft.com/office/drawing/2014/main" id="{825EB378-46F3-4C03-9FFB-70A6592F630D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="" xmlns:a16="http://schemas.microsoft.com/office/drawing/2014/main" id="{C5C21F35-CEFA-4E95-8703-7E445539EF1A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="" xmlns:a16="http://schemas.microsoft.com/office/drawing/2014/main" id="{A6123DE7-894E-44BC-A019-4A0E48BA1A98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="" xmlns:a16="http://schemas.microsoft.com/office/drawing/2014/main" id="{AAC02D98-A389-41B3-94A9-9A1EA77A1A00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="" xmlns:a16="http://schemas.microsoft.com/office/drawing/2014/main" id="{727CDA0F-709A-492B-BBCB-FBFACCF3F549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="" xmlns:a16="http://schemas.microsoft.com/office/drawing/2014/main" id="{F3627F75-98E4-465F-A96E-B2FB320B52A8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="" xmlns:a16="http://schemas.microsoft.com/office/drawing/2014/main" id="{8C005081-D1EC-4280-AFE2-3B673E4245B1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="" xmlns:a16="http://schemas.microsoft.com/office/drawing/2014/main" id="{36804D91-5A0B-4CB7-9792-1B892F9B65E6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="" xmlns:a16="http://schemas.microsoft.com/office/drawing/2014/main" id="{4D873E1D-C603-4CC0-A1C2-243299E92E7A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="" xmlns:a16="http://schemas.microsoft.com/office/drawing/2014/main" id="{F6447D3D-5002-461D-8A84-96A8899CCDE8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="" xmlns:a16="http://schemas.microsoft.com/office/drawing/2014/main" id="{602EC40E-F8ED-4C3C-9234-BA5A2989617A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="" xmlns:a16="http://schemas.microsoft.com/office/drawing/2014/main" id="{D07DCA0C-E754-4444-9CC7-952E80F01784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="" xmlns:a16="http://schemas.microsoft.com/office/drawing/2014/main" id="{CFDFB5BA-246B-4861-8FD6-F790247D9CB5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="" xmlns:a16="http://schemas.microsoft.com/office/drawing/2014/main" id="{D567EAA1-16A6-446E-9EF3-E1270C2E53D7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="" xmlns:a16="http://schemas.microsoft.com/office/drawing/2014/main" id="{0B2374CA-A86D-4043-9B23-8455AF8FD116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="" xmlns:a16="http://schemas.microsoft.com/office/drawing/2014/main" id="{BBF6987C-EFB0-4EEF-BF5C-0B1A2F4A8FD3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="" xmlns:a16="http://schemas.microsoft.com/office/drawing/2014/main" id="{A76F792A-A0BC-4D31-8420-C7F90375C47E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="" xmlns:a16="http://schemas.microsoft.com/office/drawing/2014/main" id="{45C72C2F-982B-4F14-88AB-4DEE7B514624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="" xmlns:a16="http://schemas.microsoft.com/office/drawing/2014/main" id="{23AB0B20-B639-45F2-AD68-B4462E2825C0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="" xmlns:a16="http://schemas.microsoft.com/office/drawing/2014/main" id="{77A11A1E-8668-4F38-B7F3-1D2A7EB22124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="" xmlns:a16="http://schemas.microsoft.com/office/drawing/2014/main" id="{5EFE919F-ECB2-4DF2-B268-42A81035A446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="" xmlns:a16="http://schemas.microsoft.com/office/drawing/2014/main" id="{61C552B6-20FB-4164-B02F-9F7296634698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="" xmlns:a16="http://schemas.microsoft.com/office/drawing/2014/main" id="{BFDFA48E-28A3-47EE-88D3-A1B3A0350F9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="" xmlns:a16="http://schemas.microsoft.com/office/drawing/2014/main" id="{05C80387-3C62-4353-922D-D20F3B695D51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="" xmlns:a16="http://schemas.microsoft.com/office/drawing/2014/main" id="{E312E3F1-EB06-4A69-82B4-4FF9E3EECBD4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="" xmlns:a16="http://schemas.microsoft.com/office/drawing/2014/main" id="{E84F926E-1985-4734-88C3-3B51A1D2977B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="" xmlns:a16="http://schemas.microsoft.com/office/drawing/2014/main" id="{7074AE5E-2655-4AD5-B49B-3CBF0460C7AD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="" xmlns:a16="http://schemas.microsoft.com/office/drawing/2014/main" id="{C42794B9-B7BF-4A9C-A4EF-876E14808839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="" xmlns:a16="http://schemas.microsoft.com/office/drawing/2014/main" id="{ECA5C001-B79E-4A68-B6F4-91C0CD156BF0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="" xmlns:a16="http://schemas.microsoft.com/office/drawing/2014/main" id="{617F78D5-68DE-4EF3-9B18-BF7FC6130097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="" xmlns:a16="http://schemas.microsoft.com/office/drawing/2014/main" id="{A163E4C1-E447-4A7D-A6E3-7B369DE270B7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="" xmlns:a16="http://schemas.microsoft.com/office/drawing/2014/main" id="{F344D6E2-1683-4BCB-AFB5-02420C030787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="" xmlns:a16="http://schemas.microsoft.com/office/drawing/2014/main" id="{700609A4-DCEF-48E7-88F0-DC5E92F8471B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="" xmlns:a16="http://schemas.microsoft.com/office/drawing/2014/main" id="{A842D0B0-40C1-4CD2-BDF8-00EF192D3251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="" xmlns:a16="http://schemas.microsoft.com/office/drawing/2014/main" id="{A4E4E510-8FCC-4B94-B207-6D3192A74736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="" xmlns:a16="http://schemas.microsoft.com/office/drawing/2014/main" id="{7F2F02FC-DB61-49B5-BA26-4ECA647BA5A6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="" xmlns:a16="http://schemas.microsoft.com/office/drawing/2014/main" id="{58CA6A97-8110-46C6-9413-6571D0C83ABB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F49BD75-9044-439D-A397-ED222786C7B6}"/>
              </a:ext>
            </a:extLst>
          </p:cNvPr>
          <p:cNvSpPr txBox="1"/>
          <p:nvPr/>
        </p:nvSpPr>
        <p:spPr>
          <a:xfrm>
            <a:off x="5471893" y="6023608"/>
            <a:ext cx="6328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defRPr/>
            </a:pPr>
            <a:r>
              <a:rPr lang="en-US" sz="16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  <a:cs typeface="Traditional Arabic" panose="02020603050405020304" pitchFamily="18" charset="-78"/>
              </a:rPr>
              <a:t>Instructors:                                               </a:t>
            </a:r>
            <a:r>
              <a:rPr lang="en-US" sz="1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  <a:cs typeface="Traditional Arabic" panose="02020603050405020304" pitchFamily="18" charset="-78"/>
              </a:rPr>
              <a:t>Cooperation with:</a:t>
            </a:r>
          </a:p>
          <a:p>
            <a:pPr defTabSz="914400">
              <a:buClr>
                <a:srgbClr val="000000"/>
              </a:buClr>
              <a:defRPr/>
            </a:pPr>
            <a:r>
              <a:rPr lang="en-US" sz="1600" kern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1C1C1B">
                      <a:alpha val="40000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  <a:cs typeface="Traditional Arabic" panose="02020603050405020304" pitchFamily="18" charset="-78"/>
              </a:rPr>
              <a:t>Dr. </a:t>
            </a:r>
            <a:r>
              <a:rPr lang="en-US" sz="1600" kern="0" dirty="0" err="1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1C1C1B">
                      <a:alpha val="40000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  <a:cs typeface="Traditional Arabic" panose="02020603050405020304" pitchFamily="18" charset="-78"/>
              </a:rPr>
              <a:t>Mejdal</a:t>
            </a:r>
            <a:r>
              <a:rPr lang="en-US" sz="1600" kern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1C1C1B">
                      <a:alpha val="40000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  <a:cs typeface="Traditional Arabic" panose="02020603050405020304" pitchFamily="18" charset="-78"/>
              </a:rPr>
              <a:t> </a:t>
            </a:r>
            <a:r>
              <a:rPr lang="en-US" sz="1600" kern="0" dirty="0" err="1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1C1C1B">
                      <a:alpha val="40000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  <a:cs typeface="Traditional Arabic" panose="02020603050405020304" pitchFamily="18" charset="-78"/>
              </a:rPr>
              <a:t>Alqahtani</a:t>
            </a:r>
            <a:r>
              <a:rPr lang="en-US" sz="1600" kern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1C1C1B">
                      <a:alpha val="40000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  <a:cs typeface="Traditional Arabic" panose="02020603050405020304" pitchFamily="18" charset="-78"/>
              </a:rPr>
              <a:t>		Eng. Abdulbari Alghamdi</a:t>
            </a:r>
            <a:endParaRPr lang="en-US" sz="1600" dirty="0"/>
          </a:p>
        </p:txBody>
      </p:sp>
      <p:pic>
        <p:nvPicPr>
          <p:cNvPr id="4" name="صورة 3">
            <a:extLst>
              <a:ext uri="{FF2B5EF4-FFF2-40B4-BE49-F238E27FC236}">
                <a16:creationId xmlns="" xmlns:a16="http://schemas.microsoft.com/office/drawing/2014/main" id="{DE8C9B7B-9175-4083-8F99-82030E2B12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3" t="25144" r="5317" b="26418"/>
          <a:stretch/>
        </p:blipFill>
        <p:spPr>
          <a:xfrm>
            <a:off x="297415" y="202035"/>
            <a:ext cx="5413190" cy="12549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aphicFrame>
        <p:nvGraphicFramePr>
          <p:cNvPr id="3" name="جدول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877176"/>
              </p:ext>
            </p:extLst>
          </p:nvPr>
        </p:nvGraphicFramePr>
        <p:xfrm>
          <a:off x="6287844" y="3568426"/>
          <a:ext cx="5199861" cy="222504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5893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105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Name</a:t>
                      </a:r>
                      <a:endParaRPr lang="ar-S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NO.</a:t>
                      </a:r>
                      <a:endParaRPr lang="ar-SA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 err="1"/>
                        <a:t>Nawaf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Almutairi</a:t>
                      </a:r>
                      <a:endParaRPr lang="ar-S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ar-SA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2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Surayyi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Alqahtani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ar-SA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2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err="1"/>
                        <a:t>Shoug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Alkhathran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ar-SA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baseline="0" dirty="0"/>
                        <a:t>Ahmad </a:t>
                      </a:r>
                      <a:r>
                        <a:rPr lang="en-US" baseline="0" dirty="0" err="1"/>
                        <a:t>Alharthi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</a:t>
                      </a:r>
                      <a:endParaRPr lang="ar-SA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baseline="0" dirty="0"/>
                        <a:t>Faisal </a:t>
                      </a:r>
                      <a:r>
                        <a:rPr lang="en-US" baseline="0" dirty="0" err="1"/>
                        <a:t>Alsufyani</a:t>
                      </a:r>
                      <a:r>
                        <a:rPr lang="en-US" baseline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</a:t>
                      </a:r>
                      <a:endParaRPr lang="ar-SA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Pre-Processing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8ED19FD5-546D-434F-AE85-1B2DD08A63DF}"/>
              </a:ext>
            </a:extLst>
          </p:cNvPr>
          <p:cNvSpPr txBox="1"/>
          <p:nvPr/>
        </p:nvSpPr>
        <p:spPr>
          <a:xfrm>
            <a:off x="609599" y="18150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An example of </a:t>
            </a:r>
            <a:r>
              <a:rPr lang="en-US" sz="1800" b="1" dirty="0"/>
              <a:t>Named Entity Recognition:</a:t>
            </a:r>
          </a:p>
        </p:txBody>
      </p:sp>
      <p:pic>
        <p:nvPicPr>
          <p:cNvPr id="13" name="صورة 12">
            <a:extLst>
              <a:ext uri="{FF2B5EF4-FFF2-40B4-BE49-F238E27FC236}">
                <a16:creationId xmlns="" xmlns:a16="http://schemas.microsoft.com/office/drawing/2014/main" id="{D2D0CB8C-4D11-4339-982E-1C9791A3C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3" y="2623348"/>
            <a:ext cx="11065845" cy="15145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6716005D-A011-4DA2-9543-9B452A6D1ED0}"/>
              </a:ext>
            </a:extLst>
          </p:cNvPr>
          <p:cNvSpPr txBox="1"/>
          <p:nvPr/>
        </p:nvSpPr>
        <p:spPr>
          <a:xfrm>
            <a:off x="674255" y="5020116"/>
            <a:ext cx="39346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An example of </a:t>
            </a:r>
            <a:r>
              <a:rPr lang="en-US" b="1" dirty="0"/>
              <a:t>Word-Cloud </a:t>
            </a:r>
          </a:p>
          <a:p>
            <a:r>
              <a:rPr lang="en-US" dirty="0"/>
              <a:t>Which is show the</a:t>
            </a:r>
          </a:p>
          <a:p>
            <a:r>
              <a:rPr lang="en-US" dirty="0"/>
              <a:t>Most Frequent words</a:t>
            </a:r>
          </a:p>
        </p:txBody>
      </p:sp>
      <p:pic>
        <p:nvPicPr>
          <p:cNvPr id="5" name="صورة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46" y="4421080"/>
            <a:ext cx="3758766" cy="210400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4470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صورة 13">
            <a:extLst>
              <a:ext uri="{FF2B5EF4-FFF2-40B4-BE49-F238E27FC236}">
                <a16:creationId xmlns="" xmlns:a16="http://schemas.microsoft.com/office/drawing/2014/main" id="{4B53865E-0C32-4D8D-93C4-4FD921E0A1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6" r="4625"/>
          <a:stretch/>
        </p:blipFill>
        <p:spPr>
          <a:xfrm>
            <a:off x="248575" y="2173358"/>
            <a:ext cx="3697943" cy="30179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DCD67800-37AC-4E14-89B0-F79DCB3FB86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صورة 15">
            <a:extLst>
              <a:ext uri="{FF2B5EF4-FFF2-40B4-BE49-F238E27FC236}">
                <a16:creationId xmlns="" xmlns:a16="http://schemas.microsoft.com/office/drawing/2014/main" id="{BBE23012-A2C9-4252-9E63-354C163C8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003" y="2173358"/>
            <a:ext cx="3611238" cy="30179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3" name="Straight Connector 22">
            <a:extLst>
              <a:ext uri="{FF2B5EF4-FFF2-40B4-BE49-F238E27FC236}">
                <a16:creationId xmlns="" xmlns:a16="http://schemas.microsoft.com/office/drawing/2014/main" id="{20F1788F-A5AE-4188-8274-F7F2E3833EC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صورة 11">
            <a:extLst>
              <a:ext uri="{FF2B5EF4-FFF2-40B4-BE49-F238E27FC236}">
                <a16:creationId xmlns="" xmlns:a16="http://schemas.microsoft.com/office/drawing/2014/main" id="{7DC477E0-FBD1-44F9-BBCC-587578758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201" y="2187686"/>
            <a:ext cx="3485119" cy="30036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4" name="Text Placeholder 1">
            <a:extLst>
              <a:ext uri="{FF2B5EF4-FFF2-40B4-BE49-F238E27FC236}">
                <a16:creationId xmlns="" xmlns:a16="http://schemas.microsoft.com/office/drawing/2014/main" id="{C7A7AE51-B9E9-41D6-9FB1-4C9500CF4D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18183" y="336406"/>
            <a:ext cx="9775991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 – Gram Model</a:t>
            </a:r>
          </a:p>
        </p:txBody>
      </p:sp>
      <p:sp>
        <p:nvSpPr>
          <p:cNvPr id="20" name="مربع نص 19">
            <a:extLst>
              <a:ext uri="{FF2B5EF4-FFF2-40B4-BE49-F238E27FC236}">
                <a16:creationId xmlns="" xmlns:a16="http://schemas.microsoft.com/office/drawing/2014/main" id="{456694FE-3BA0-4287-9FCC-D444FFFF07AD}"/>
              </a:ext>
            </a:extLst>
          </p:cNvPr>
          <p:cNvSpPr txBox="1"/>
          <p:nvPr/>
        </p:nvSpPr>
        <p:spPr>
          <a:xfrm>
            <a:off x="1311965" y="1454619"/>
            <a:ext cx="2479473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/>
              <a:t>Uni-Gram</a:t>
            </a:r>
            <a:endParaRPr lang="ar-SA" sz="2800" dirty="0"/>
          </a:p>
        </p:txBody>
      </p:sp>
      <p:sp>
        <p:nvSpPr>
          <p:cNvPr id="27" name="مربع نص 26">
            <a:extLst>
              <a:ext uri="{FF2B5EF4-FFF2-40B4-BE49-F238E27FC236}">
                <a16:creationId xmlns="" xmlns:a16="http://schemas.microsoft.com/office/drawing/2014/main" id="{159A3A0D-9481-4654-945F-E96D031E63B3}"/>
              </a:ext>
            </a:extLst>
          </p:cNvPr>
          <p:cNvSpPr txBox="1"/>
          <p:nvPr/>
        </p:nvSpPr>
        <p:spPr>
          <a:xfrm>
            <a:off x="5142284" y="1454619"/>
            <a:ext cx="2479473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/>
              <a:t>Bi-Gram</a:t>
            </a:r>
            <a:endParaRPr lang="ar-SA" sz="2800" dirty="0"/>
          </a:p>
        </p:txBody>
      </p:sp>
      <p:sp>
        <p:nvSpPr>
          <p:cNvPr id="28" name="مربع نص 27">
            <a:extLst>
              <a:ext uri="{FF2B5EF4-FFF2-40B4-BE49-F238E27FC236}">
                <a16:creationId xmlns="" xmlns:a16="http://schemas.microsoft.com/office/drawing/2014/main" id="{EF12BF33-E96A-4916-B8A9-CDD6CA5A5C02}"/>
              </a:ext>
            </a:extLst>
          </p:cNvPr>
          <p:cNvSpPr txBox="1"/>
          <p:nvPr/>
        </p:nvSpPr>
        <p:spPr>
          <a:xfrm>
            <a:off x="9144001" y="1454619"/>
            <a:ext cx="2479473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/>
              <a:t>Tri-Gram</a:t>
            </a:r>
            <a:endParaRPr lang="ar-SA" sz="2800" dirty="0"/>
          </a:p>
        </p:txBody>
      </p:sp>
    </p:spTree>
    <p:extLst>
      <p:ext uri="{BB962C8B-B14F-4D97-AF65-F5344CB8AC3E}">
        <p14:creationId xmlns:p14="http://schemas.microsoft.com/office/powerpoint/2010/main" val="372745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4F3E1F45-6B3F-46A1-82A6-7F2F85378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0789" y="2550439"/>
            <a:ext cx="2689294" cy="246362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022E871-BF84-47EF-8EBE-D7BBF73D95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Deep Learning Models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="" xmlns:a16="http://schemas.microsoft.com/office/drawing/2014/main" id="{C27367EC-D624-4AA8-9796-F91C974FA1BA}"/>
              </a:ext>
            </a:extLst>
          </p:cNvPr>
          <p:cNvCxnSpPr>
            <a:cxnSpLocks/>
          </p:cNvCxnSpPr>
          <p:nvPr/>
        </p:nvCxnSpPr>
        <p:spPr>
          <a:xfrm flipV="1">
            <a:off x="1019984" y="2072243"/>
            <a:ext cx="4284000" cy="14108"/>
          </a:xfrm>
          <a:prstGeom prst="line">
            <a:avLst/>
          </a:prstGeom>
          <a:ln w="15875">
            <a:solidFill>
              <a:schemeClr val="accent1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F9CA652-AAC0-4133-BD29-ACA302B62717}"/>
              </a:ext>
            </a:extLst>
          </p:cNvPr>
          <p:cNvSpPr txBox="1"/>
          <p:nvPr/>
        </p:nvSpPr>
        <p:spPr>
          <a:xfrm>
            <a:off x="1019984" y="2043572"/>
            <a:ext cx="3532736" cy="3647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>
              <a:lnSpc>
                <a:spcPct val="150000"/>
              </a:lnSpc>
            </a:pPr>
            <a:endParaRPr lang="en-US" sz="1600" dirty="0">
              <a:solidFill>
                <a:srgbClr val="424242"/>
              </a:solidFill>
              <a:effectLst/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Is an artificial recurrent neural network (RNN) architecture used in deep learning. And is </a:t>
            </a:r>
            <a:r>
              <a:rPr lang="en-US" sz="1600" b="1" dirty="0"/>
              <a:t>RNN </a:t>
            </a:r>
            <a:r>
              <a:rPr lang="en-US" sz="1600" dirty="0"/>
              <a:t>capable of learning order dependence in sequence prediction problems as a behavior required in complex problem domains like machine translation, speech recognition, and more. 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="" xmlns:a16="http://schemas.microsoft.com/office/drawing/2014/main" id="{CD084559-AB21-48FE-B783-B88EC3088814}"/>
              </a:ext>
            </a:extLst>
          </p:cNvPr>
          <p:cNvSpPr/>
          <p:nvPr/>
        </p:nvSpPr>
        <p:spPr>
          <a:xfrm>
            <a:off x="4882931" y="2814230"/>
            <a:ext cx="1626508" cy="1074564"/>
          </a:xfrm>
          <a:custGeom>
            <a:avLst/>
            <a:gdLst/>
            <a:ahLst/>
            <a:cxnLst/>
            <a:rect l="l" t="t" r="r" b="b"/>
            <a:pathLst>
              <a:path w="330249" h="218182">
                <a:moveTo>
                  <a:pt x="117946" y="56554"/>
                </a:moveTo>
                <a:lnTo>
                  <a:pt x="94115" y="134987"/>
                </a:lnTo>
                <a:lnTo>
                  <a:pt x="142028" y="134987"/>
                </a:lnTo>
                <a:close/>
                <a:moveTo>
                  <a:pt x="262681" y="0"/>
                </a:moveTo>
                <a:lnTo>
                  <a:pt x="330249" y="0"/>
                </a:lnTo>
                <a:lnTo>
                  <a:pt x="330249" y="218182"/>
                </a:lnTo>
                <a:lnTo>
                  <a:pt x="262681" y="218182"/>
                </a:lnTo>
                <a:close/>
                <a:moveTo>
                  <a:pt x="82004" y="0"/>
                </a:moveTo>
                <a:lnTo>
                  <a:pt x="155544" y="0"/>
                </a:lnTo>
                <a:lnTo>
                  <a:pt x="237529" y="218182"/>
                </a:lnTo>
                <a:lnTo>
                  <a:pt x="166929" y="218182"/>
                </a:lnTo>
                <a:lnTo>
                  <a:pt x="156013" y="182165"/>
                </a:lnTo>
                <a:lnTo>
                  <a:pt x="79472" y="182165"/>
                </a:lnTo>
                <a:lnTo>
                  <a:pt x="68837" y="218182"/>
                </a:lnTo>
                <a:lnTo>
                  <a:pt x="0" y="21818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مربع نص 10">
            <a:extLst>
              <a:ext uri="{FF2B5EF4-FFF2-40B4-BE49-F238E27FC236}">
                <a16:creationId xmlns="" xmlns:a16="http://schemas.microsoft.com/office/drawing/2014/main" id="{5785B832-0830-488C-86B5-0C2A2702FF93}"/>
              </a:ext>
            </a:extLst>
          </p:cNvPr>
          <p:cNvSpPr txBox="1"/>
          <p:nvPr/>
        </p:nvSpPr>
        <p:spPr>
          <a:xfrm>
            <a:off x="981124" y="1568202"/>
            <a:ext cx="571765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</a:rPr>
              <a:t>Long Short-Term Memory (LSTM)</a:t>
            </a:r>
          </a:p>
        </p:txBody>
      </p:sp>
      <p:graphicFrame>
        <p:nvGraphicFramePr>
          <p:cNvPr id="7" name="جدول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381176"/>
              </p:ext>
            </p:extLst>
          </p:nvPr>
        </p:nvGraphicFramePr>
        <p:xfrm>
          <a:off x="7240083" y="2086351"/>
          <a:ext cx="4894555" cy="3795310"/>
        </p:xfrm>
        <a:graphic>
          <a:graphicData uri="http://schemas.openxmlformats.org/drawingml/2006/table">
            <a:tbl>
              <a:tblPr rtl="1" firstRow="1" bandRow="1">
                <a:tableStyleId>{69CF1AB2-1976-4502-BF36-3FF5EA218861}</a:tableStyleId>
              </a:tblPr>
              <a:tblGrid>
                <a:gridCol w="32308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6370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97395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Result</a:t>
                      </a:r>
                      <a:endParaRPr lang="ar-S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Hyper</a:t>
                      </a:r>
                      <a:r>
                        <a:rPr lang="en-US" baseline="0" dirty="0"/>
                        <a:t>- </a:t>
                      </a:r>
                      <a:r>
                        <a:rPr lang="en-US" dirty="0"/>
                        <a:t>Parameters</a:t>
                      </a:r>
                      <a:endParaRPr lang="ar-SA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427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</a:t>
                      </a:r>
                      <a:r>
                        <a:rPr lang="en-US" smtClean="0"/>
                        <a:t>0</a:t>
                      </a:r>
                      <a:endParaRPr lang="ar-S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Epochs</a:t>
                      </a:r>
                      <a:endParaRPr lang="ar-SA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6427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88%</a:t>
                      </a:r>
                      <a:endParaRPr lang="ar-S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Accuracy</a:t>
                      </a:r>
                      <a:endParaRPr lang="ar-SA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64272">
                <a:tc>
                  <a:txBody>
                    <a:bodyPr/>
                    <a:lstStyle/>
                    <a:p>
                      <a:pPr algn="ctr" rtl="1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Categorical_Crossentropy</a:t>
                      </a:r>
                      <a:endParaRPr lang="ar-S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Loss</a:t>
                      </a:r>
                      <a:endParaRPr lang="ar-SA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427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Soft-</a:t>
                      </a:r>
                      <a:r>
                        <a:rPr lang="en-US" baseline="0" dirty="0"/>
                        <a:t>max </a:t>
                      </a:r>
                      <a:endParaRPr lang="ar-S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Activation</a:t>
                      </a:r>
                      <a:endParaRPr lang="ar-SA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6427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Adam</a:t>
                      </a:r>
                      <a:endParaRPr lang="ar-S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Optimizer</a:t>
                      </a:r>
                      <a:endParaRPr lang="ar-SA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984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Tools</a:t>
            </a:r>
          </a:p>
        </p:txBody>
      </p:sp>
      <p:pic>
        <p:nvPicPr>
          <p:cNvPr id="4098" name="Picture 2" descr="python, vertical, logo Icon">
            <a:extLst>
              <a:ext uri="{FF2B5EF4-FFF2-40B4-BE49-F238E27FC236}">
                <a16:creationId xmlns="" xmlns:a16="http://schemas.microsoft.com/office/drawing/2014/main" id="{62CFC400-E97F-4A4A-8282-AA99CEE32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064" y="1758604"/>
            <a:ext cx="2504661" cy="200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Twilio Announces Third Quarter 2021 Results | Business Wire">
            <a:extLst>
              <a:ext uri="{FF2B5EF4-FFF2-40B4-BE49-F238E27FC236}">
                <a16:creationId xmlns="" xmlns:a16="http://schemas.microsoft.com/office/drawing/2014/main" id="{52311C5F-E4D5-4E7B-B8B5-E48972B83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023" y="1758604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Project Jupyter | Home">
            <a:extLst>
              <a:ext uri="{FF2B5EF4-FFF2-40B4-BE49-F238E27FC236}">
                <a16:creationId xmlns="" xmlns:a16="http://schemas.microsoft.com/office/drawing/2014/main" id="{0C96992D-0B26-4F5C-90ED-819847451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226" y="4457843"/>
            <a:ext cx="3193774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مربع نص 2">
            <a:extLst>
              <a:ext uri="{FF2B5EF4-FFF2-40B4-BE49-F238E27FC236}">
                <a16:creationId xmlns="" xmlns:a16="http://schemas.microsoft.com/office/drawing/2014/main" id="{72FC7F8B-1CA4-4055-85DB-F853A16217BA}"/>
              </a:ext>
            </a:extLst>
          </p:cNvPr>
          <p:cNvSpPr txBox="1"/>
          <p:nvPr/>
        </p:nvSpPr>
        <p:spPr>
          <a:xfrm>
            <a:off x="586819" y="3428789"/>
            <a:ext cx="4130951" cy="253402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0">
              <a:lnSpc>
                <a:spcPct val="150000"/>
              </a:lnSpc>
            </a:pPr>
            <a:r>
              <a:rPr lang="en-US" b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Twilio</a:t>
            </a:r>
            <a:r>
              <a:rPr lang="en-US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is a modern communication API Used by developers for establishing communications.</a:t>
            </a:r>
            <a:endParaRPr lang="en-US" dirty="0">
              <a:effectLst/>
              <a:latin typeface="Segoe UI" panose="020B0502040204020203" pitchFamily="34" charset="0"/>
            </a:endParaRPr>
          </a:p>
          <a:p>
            <a:pPr rtl="0">
              <a:lnSpc>
                <a:spcPct val="150000"/>
              </a:lnSpc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>
              <a:lnSpc>
                <a:spcPct val="150000"/>
              </a:lnSpc>
            </a:pPr>
            <a:endParaRPr lang="ar-SA" dirty="0"/>
          </a:p>
        </p:txBody>
      </p:sp>
      <p:pic>
        <p:nvPicPr>
          <p:cNvPr id="4110" name="Picture 14" descr="Google Cloud VMware Engine with Nordcloud">
            <a:extLst>
              <a:ext uri="{FF2B5EF4-FFF2-40B4-BE49-F238E27FC236}">
                <a16:creationId xmlns="" xmlns:a16="http://schemas.microsoft.com/office/drawing/2014/main" id="{90A1A9F1-3B33-4B78-B35F-CEEB8A6ED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974" y="1758604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مربع نص 3">
            <a:extLst>
              <a:ext uri="{FF2B5EF4-FFF2-40B4-BE49-F238E27FC236}">
                <a16:creationId xmlns="" xmlns:a16="http://schemas.microsoft.com/office/drawing/2014/main" id="{F5AD6667-DAD1-49C6-8C20-CB6AEF4BF450}"/>
              </a:ext>
            </a:extLst>
          </p:cNvPr>
          <p:cNvSpPr txBox="1"/>
          <p:nvPr/>
        </p:nvSpPr>
        <p:spPr>
          <a:xfrm>
            <a:off x="5046238" y="3428789"/>
            <a:ext cx="3842538" cy="253402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i="0" dirty="0">
                <a:effectLst/>
                <a:latin typeface="arial" panose="020B0604020202020204" pitchFamily="34" charset="0"/>
              </a:rPr>
              <a:t>Google Cloud Platform </a:t>
            </a:r>
            <a:r>
              <a:rPr lang="en-US" i="0" dirty="0">
                <a:effectLst/>
                <a:latin typeface="arial" panose="020B0604020202020204" pitchFamily="34" charset="0"/>
              </a:rPr>
              <a:t>is a part of Google Cloud, which is a public cloud infrastructure and application programming interfaces (APIs) for machine learning and enterprise mapping services.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404650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 descr="timeline ">
            <a:extLst>
              <a:ext uri="{FF2B5EF4-FFF2-40B4-BE49-F238E27FC236}">
                <a16:creationId xmlns="" xmlns:a16="http://schemas.microsoft.com/office/drawing/2014/main" id="{B2C46D7C-1113-48E9-A84F-BDCF57459325}"/>
              </a:ext>
            </a:extLst>
          </p:cNvPr>
          <p:cNvSpPr/>
          <p:nvPr/>
        </p:nvSpPr>
        <p:spPr>
          <a:xfrm rot="10800000" flipV="1">
            <a:off x="366756" y="2890570"/>
            <a:ext cx="5431542" cy="1392649"/>
          </a:xfrm>
          <a:custGeom>
            <a:avLst/>
            <a:gdLst>
              <a:gd name="connsiteX0" fmla="*/ 1450750 w 5658193"/>
              <a:gd name="connsiteY0" fmla="*/ 725607 h 1450763"/>
              <a:gd name="connsiteX1" fmla="*/ 1449830 w 5658193"/>
              <a:gd name="connsiteY1" fmla="*/ 725607 h 1450763"/>
              <a:gd name="connsiteX2" fmla="*/ 1449806 w 5658193"/>
              <a:gd name="connsiteY2" fmla="*/ 725382 h 1450763"/>
              <a:gd name="connsiteX3" fmla="*/ 1449830 w 5658193"/>
              <a:gd name="connsiteY3" fmla="*/ 725157 h 1450763"/>
              <a:gd name="connsiteX4" fmla="*/ 1402870 w 5658193"/>
              <a:gd name="connsiteY4" fmla="*/ 725157 h 1450763"/>
              <a:gd name="connsiteX5" fmla="*/ 1389130 w 5658193"/>
              <a:gd name="connsiteY5" fmla="*/ 588840 h 1450763"/>
              <a:gd name="connsiteX6" fmla="*/ 725382 w 5658193"/>
              <a:gd name="connsiteY6" fmla="*/ 47869 h 1450763"/>
              <a:gd name="connsiteX7" fmla="*/ 47868 w 5658193"/>
              <a:gd name="connsiteY7" fmla="*/ 725382 h 1450763"/>
              <a:gd name="connsiteX8" fmla="*/ 47890 w 5658193"/>
              <a:gd name="connsiteY8" fmla="*/ 725607 h 1450763"/>
              <a:gd name="connsiteX9" fmla="*/ 10 w 5658193"/>
              <a:gd name="connsiteY9" fmla="*/ 725607 h 1450763"/>
              <a:gd name="connsiteX10" fmla="*/ 0 w 5658193"/>
              <a:gd name="connsiteY10" fmla="*/ 725382 h 1450763"/>
              <a:gd name="connsiteX11" fmla="*/ 725382 w 5658193"/>
              <a:gd name="connsiteY11" fmla="*/ 1 h 1450763"/>
              <a:gd name="connsiteX12" fmla="*/ 1450762 w 5658193"/>
              <a:gd name="connsiteY12" fmla="*/ 725382 h 1450763"/>
              <a:gd name="connsiteX13" fmla="*/ 4932812 w 5658193"/>
              <a:gd name="connsiteY13" fmla="*/ 1450762 h 1450763"/>
              <a:gd name="connsiteX14" fmla="*/ 4207431 w 5658193"/>
              <a:gd name="connsiteY14" fmla="*/ 725381 h 1450763"/>
              <a:gd name="connsiteX15" fmla="*/ 4207442 w 5658193"/>
              <a:gd name="connsiteY15" fmla="*/ 725156 h 1450763"/>
              <a:gd name="connsiteX16" fmla="*/ 4208363 w 5658193"/>
              <a:gd name="connsiteY16" fmla="*/ 725156 h 1450763"/>
              <a:gd name="connsiteX17" fmla="*/ 4208386 w 5658193"/>
              <a:gd name="connsiteY17" fmla="*/ 725381 h 1450763"/>
              <a:gd name="connsiteX18" fmla="*/ 4208363 w 5658193"/>
              <a:gd name="connsiteY18" fmla="*/ 725606 h 1450763"/>
              <a:gd name="connsiteX19" fmla="*/ 4255322 w 5658193"/>
              <a:gd name="connsiteY19" fmla="*/ 725606 h 1450763"/>
              <a:gd name="connsiteX20" fmla="*/ 4269064 w 5658193"/>
              <a:gd name="connsiteY20" fmla="*/ 861924 h 1450763"/>
              <a:gd name="connsiteX21" fmla="*/ 4932812 w 5658193"/>
              <a:gd name="connsiteY21" fmla="*/ 1402894 h 1450763"/>
              <a:gd name="connsiteX22" fmla="*/ 5610325 w 5658193"/>
              <a:gd name="connsiteY22" fmla="*/ 725381 h 1450763"/>
              <a:gd name="connsiteX23" fmla="*/ 5610302 w 5658193"/>
              <a:gd name="connsiteY23" fmla="*/ 725156 h 1450763"/>
              <a:gd name="connsiteX24" fmla="*/ 5658182 w 5658193"/>
              <a:gd name="connsiteY24" fmla="*/ 725156 h 1450763"/>
              <a:gd name="connsiteX25" fmla="*/ 5658193 w 5658193"/>
              <a:gd name="connsiteY25" fmla="*/ 725381 h 1450763"/>
              <a:gd name="connsiteX26" fmla="*/ 4932812 w 5658193"/>
              <a:gd name="connsiteY26" fmla="*/ 1450762 h 1450763"/>
              <a:gd name="connsiteX27" fmla="*/ 2127320 w 5658193"/>
              <a:gd name="connsiteY27" fmla="*/ 1450763 h 1450763"/>
              <a:gd name="connsiteX28" fmla="*/ 1401938 w 5658193"/>
              <a:gd name="connsiteY28" fmla="*/ 725382 h 1450763"/>
              <a:gd name="connsiteX29" fmla="*/ 1401950 w 5658193"/>
              <a:gd name="connsiteY29" fmla="*/ 725157 h 1450763"/>
              <a:gd name="connsiteX30" fmla="*/ 1402870 w 5658193"/>
              <a:gd name="connsiteY30" fmla="*/ 725157 h 1450763"/>
              <a:gd name="connsiteX31" fmla="*/ 1402894 w 5658193"/>
              <a:gd name="connsiteY31" fmla="*/ 725382 h 1450763"/>
              <a:gd name="connsiteX32" fmla="*/ 1402870 w 5658193"/>
              <a:gd name="connsiteY32" fmla="*/ 725607 h 1450763"/>
              <a:gd name="connsiteX33" fmla="*/ 1449830 w 5658193"/>
              <a:gd name="connsiteY33" fmla="*/ 725607 h 1450763"/>
              <a:gd name="connsiteX34" fmla="*/ 1463572 w 5658193"/>
              <a:gd name="connsiteY34" fmla="*/ 861925 h 1450763"/>
              <a:gd name="connsiteX35" fmla="*/ 2127320 w 5658193"/>
              <a:gd name="connsiteY35" fmla="*/ 1402895 h 1450763"/>
              <a:gd name="connsiteX36" fmla="*/ 2804833 w 5658193"/>
              <a:gd name="connsiteY36" fmla="*/ 725382 h 1450763"/>
              <a:gd name="connsiteX37" fmla="*/ 2804810 w 5658193"/>
              <a:gd name="connsiteY37" fmla="*/ 725157 h 1450763"/>
              <a:gd name="connsiteX38" fmla="*/ 2805515 w 5658193"/>
              <a:gd name="connsiteY38" fmla="*/ 725157 h 1450763"/>
              <a:gd name="connsiteX39" fmla="*/ 2820229 w 5658193"/>
              <a:gd name="connsiteY39" fmla="*/ 579192 h 1450763"/>
              <a:gd name="connsiteX40" fmla="*/ 3530873 w 5658193"/>
              <a:gd name="connsiteY40" fmla="*/ 0 h 1450763"/>
              <a:gd name="connsiteX41" fmla="*/ 4256254 w 5658193"/>
              <a:gd name="connsiteY41" fmla="*/ 725381 h 1450763"/>
              <a:gd name="connsiteX42" fmla="*/ 4256243 w 5658193"/>
              <a:gd name="connsiteY42" fmla="*/ 725606 h 1450763"/>
              <a:gd name="connsiteX43" fmla="*/ 4255322 w 5658193"/>
              <a:gd name="connsiteY43" fmla="*/ 725606 h 1450763"/>
              <a:gd name="connsiteX44" fmla="*/ 4255299 w 5658193"/>
              <a:gd name="connsiteY44" fmla="*/ 725381 h 1450763"/>
              <a:gd name="connsiteX45" fmla="*/ 4255322 w 5658193"/>
              <a:gd name="connsiteY45" fmla="*/ 725156 h 1450763"/>
              <a:gd name="connsiteX46" fmla="*/ 4208363 w 5658193"/>
              <a:gd name="connsiteY46" fmla="*/ 725156 h 1450763"/>
              <a:gd name="connsiteX47" fmla="*/ 4194621 w 5658193"/>
              <a:gd name="connsiteY47" fmla="*/ 588839 h 1450763"/>
              <a:gd name="connsiteX48" fmla="*/ 3530873 w 5658193"/>
              <a:gd name="connsiteY48" fmla="*/ 47868 h 1450763"/>
              <a:gd name="connsiteX49" fmla="*/ 2853360 w 5658193"/>
              <a:gd name="connsiteY49" fmla="*/ 725381 h 1450763"/>
              <a:gd name="connsiteX50" fmla="*/ 2853383 w 5658193"/>
              <a:gd name="connsiteY50" fmla="*/ 725606 h 1450763"/>
              <a:gd name="connsiteX51" fmla="*/ 2852678 w 5658193"/>
              <a:gd name="connsiteY51" fmla="*/ 725606 h 1450763"/>
              <a:gd name="connsiteX52" fmla="*/ 2837964 w 5658193"/>
              <a:gd name="connsiteY52" fmla="*/ 871572 h 1450763"/>
              <a:gd name="connsiteX53" fmla="*/ 2127320 w 5658193"/>
              <a:gd name="connsiteY53" fmla="*/ 1450763 h 145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658193" h="1450763">
                <a:moveTo>
                  <a:pt x="1450750" y="725607"/>
                </a:moveTo>
                <a:lnTo>
                  <a:pt x="1449830" y="725607"/>
                </a:lnTo>
                <a:lnTo>
                  <a:pt x="1449806" y="725382"/>
                </a:lnTo>
                <a:lnTo>
                  <a:pt x="1449830" y="725157"/>
                </a:lnTo>
                <a:lnTo>
                  <a:pt x="1402870" y="725157"/>
                </a:lnTo>
                <a:lnTo>
                  <a:pt x="1389130" y="588840"/>
                </a:lnTo>
                <a:cubicBezTo>
                  <a:pt x="1325954" y="280108"/>
                  <a:pt x="1052790" y="47869"/>
                  <a:pt x="725382" y="47869"/>
                </a:cubicBezTo>
                <a:cubicBezTo>
                  <a:pt x="351202" y="47869"/>
                  <a:pt x="47868" y="351202"/>
                  <a:pt x="47868" y="725382"/>
                </a:cubicBezTo>
                <a:lnTo>
                  <a:pt x="47890" y="725607"/>
                </a:lnTo>
                <a:lnTo>
                  <a:pt x="10" y="725607"/>
                </a:lnTo>
                <a:lnTo>
                  <a:pt x="0" y="725382"/>
                </a:lnTo>
                <a:cubicBezTo>
                  <a:pt x="0" y="324765"/>
                  <a:pt x="324764" y="1"/>
                  <a:pt x="725382" y="1"/>
                </a:cubicBezTo>
                <a:cubicBezTo>
                  <a:pt x="1125998" y="1"/>
                  <a:pt x="1450762" y="324765"/>
                  <a:pt x="1450762" y="725382"/>
                </a:cubicBezTo>
                <a:close/>
                <a:moveTo>
                  <a:pt x="4932812" y="1450762"/>
                </a:moveTo>
                <a:cubicBezTo>
                  <a:pt x="4532195" y="1450762"/>
                  <a:pt x="4207431" y="1125998"/>
                  <a:pt x="4207431" y="725381"/>
                </a:cubicBezTo>
                <a:lnTo>
                  <a:pt x="4207442" y="725156"/>
                </a:lnTo>
                <a:lnTo>
                  <a:pt x="4208363" y="725156"/>
                </a:lnTo>
                <a:lnTo>
                  <a:pt x="4208386" y="725381"/>
                </a:lnTo>
                <a:lnTo>
                  <a:pt x="4208363" y="725606"/>
                </a:lnTo>
                <a:lnTo>
                  <a:pt x="4255322" y="725606"/>
                </a:lnTo>
                <a:lnTo>
                  <a:pt x="4269064" y="861924"/>
                </a:lnTo>
                <a:cubicBezTo>
                  <a:pt x="4332239" y="1170655"/>
                  <a:pt x="4605404" y="1402894"/>
                  <a:pt x="4932812" y="1402894"/>
                </a:cubicBezTo>
                <a:cubicBezTo>
                  <a:pt x="5306992" y="1402894"/>
                  <a:pt x="5610325" y="1099561"/>
                  <a:pt x="5610325" y="725381"/>
                </a:cubicBezTo>
                <a:lnTo>
                  <a:pt x="5610302" y="725156"/>
                </a:lnTo>
                <a:lnTo>
                  <a:pt x="5658182" y="725156"/>
                </a:lnTo>
                <a:lnTo>
                  <a:pt x="5658193" y="725381"/>
                </a:lnTo>
                <a:cubicBezTo>
                  <a:pt x="5658193" y="1125998"/>
                  <a:pt x="5333429" y="1450762"/>
                  <a:pt x="4932812" y="1450762"/>
                </a:cubicBezTo>
                <a:close/>
                <a:moveTo>
                  <a:pt x="2127320" y="1450763"/>
                </a:moveTo>
                <a:cubicBezTo>
                  <a:pt x="1726703" y="1450763"/>
                  <a:pt x="1401938" y="1125999"/>
                  <a:pt x="1401938" y="725382"/>
                </a:cubicBezTo>
                <a:lnTo>
                  <a:pt x="1401950" y="725157"/>
                </a:lnTo>
                <a:lnTo>
                  <a:pt x="1402870" y="725157"/>
                </a:lnTo>
                <a:lnTo>
                  <a:pt x="1402894" y="725382"/>
                </a:lnTo>
                <a:lnTo>
                  <a:pt x="1402870" y="725607"/>
                </a:lnTo>
                <a:lnTo>
                  <a:pt x="1449830" y="725607"/>
                </a:lnTo>
                <a:lnTo>
                  <a:pt x="1463572" y="861925"/>
                </a:lnTo>
                <a:cubicBezTo>
                  <a:pt x="1526746" y="1170656"/>
                  <a:pt x="1799912" y="1402895"/>
                  <a:pt x="2127320" y="1402895"/>
                </a:cubicBezTo>
                <a:cubicBezTo>
                  <a:pt x="2501500" y="1402895"/>
                  <a:pt x="2804833" y="1099562"/>
                  <a:pt x="2804833" y="725382"/>
                </a:cubicBezTo>
                <a:lnTo>
                  <a:pt x="2804810" y="725157"/>
                </a:lnTo>
                <a:lnTo>
                  <a:pt x="2805515" y="725157"/>
                </a:lnTo>
                <a:lnTo>
                  <a:pt x="2820229" y="579192"/>
                </a:lnTo>
                <a:cubicBezTo>
                  <a:pt x="2887868" y="248648"/>
                  <a:pt x="3180333" y="0"/>
                  <a:pt x="3530873" y="0"/>
                </a:cubicBezTo>
                <a:cubicBezTo>
                  <a:pt x="3931490" y="0"/>
                  <a:pt x="4256254" y="324764"/>
                  <a:pt x="4256254" y="725381"/>
                </a:cubicBezTo>
                <a:lnTo>
                  <a:pt x="4256243" y="725606"/>
                </a:lnTo>
                <a:lnTo>
                  <a:pt x="4255322" y="725606"/>
                </a:lnTo>
                <a:lnTo>
                  <a:pt x="4255299" y="725381"/>
                </a:lnTo>
                <a:lnTo>
                  <a:pt x="4255322" y="725156"/>
                </a:lnTo>
                <a:lnTo>
                  <a:pt x="4208363" y="725156"/>
                </a:lnTo>
                <a:lnTo>
                  <a:pt x="4194621" y="588839"/>
                </a:lnTo>
                <a:cubicBezTo>
                  <a:pt x="4131446" y="280107"/>
                  <a:pt x="3858281" y="47868"/>
                  <a:pt x="3530873" y="47868"/>
                </a:cubicBezTo>
                <a:cubicBezTo>
                  <a:pt x="3156693" y="47868"/>
                  <a:pt x="2853360" y="351201"/>
                  <a:pt x="2853360" y="725381"/>
                </a:cubicBezTo>
                <a:lnTo>
                  <a:pt x="2853383" y="725606"/>
                </a:lnTo>
                <a:lnTo>
                  <a:pt x="2852678" y="725606"/>
                </a:lnTo>
                <a:lnTo>
                  <a:pt x="2837964" y="871572"/>
                </a:lnTo>
                <a:cubicBezTo>
                  <a:pt x="2770325" y="1202116"/>
                  <a:pt x="2477860" y="1450763"/>
                  <a:pt x="2127320" y="145076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683B891C-A2AF-4637-B6B4-6372B017236B}"/>
              </a:ext>
            </a:extLst>
          </p:cNvPr>
          <p:cNvSpPr/>
          <p:nvPr/>
        </p:nvSpPr>
        <p:spPr>
          <a:xfrm>
            <a:off x="1970842" y="3144389"/>
            <a:ext cx="879845" cy="87984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02</a:t>
            </a:r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19C4B4E4-034D-43C6-8761-EC78300EB6AC}"/>
              </a:ext>
            </a:extLst>
          </p:cNvPr>
          <p:cNvSpPr/>
          <p:nvPr/>
        </p:nvSpPr>
        <p:spPr>
          <a:xfrm>
            <a:off x="3323171" y="3144389"/>
            <a:ext cx="879845" cy="87984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03</a:t>
            </a:r>
          </a:p>
        </p:txBody>
      </p:sp>
      <p:sp>
        <p:nvSpPr>
          <p:cNvPr id="68" name="Oval 67">
            <a:extLst>
              <a:ext uri="{FF2B5EF4-FFF2-40B4-BE49-F238E27FC236}">
                <a16:creationId xmlns="" xmlns:a16="http://schemas.microsoft.com/office/drawing/2014/main" id="{678F01E3-D02F-4FF1-93C8-D744A3B34F47}"/>
              </a:ext>
            </a:extLst>
          </p:cNvPr>
          <p:cNvSpPr/>
          <p:nvPr/>
        </p:nvSpPr>
        <p:spPr>
          <a:xfrm>
            <a:off x="4675499" y="3144389"/>
            <a:ext cx="879845" cy="87984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04</a:t>
            </a: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7CCE73C4-2439-4EBC-BD5F-FCE80871A2EB}"/>
              </a:ext>
            </a:extLst>
          </p:cNvPr>
          <p:cNvSpPr/>
          <p:nvPr/>
        </p:nvSpPr>
        <p:spPr>
          <a:xfrm>
            <a:off x="618513" y="3144389"/>
            <a:ext cx="879845" cy="87984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01</a:t>
            </a:r>
          </a:p>
        </p:txBody>
      </p:sp>
      <p:sp>
        <p:nvSpPr>
          <p:cNvPr id="70" name="Oval 69" descr="timeline endpoints">
            <a:extLst>
              <a:ext uri="{FF2B5EF4-FFF2-40B4-BE49-F238E27FC236}">
                <a16:creationId xmlns="" xmlns:a16="http://schemas.microsoft.com/office/drawing/2014/main" id="{76093BA2-1F57-497B-B4CD-C1F0A1631400}"/>
              </a:ext>
            </a:extLst>
          </p:cNvPr>
          <p:cNvSpPr/>
          <p:nvPr/>
        </p:nvSpPr>
        <p:spPr>
          <a:xfrm>
            <a:off x="286335" y="3489175"/>
            <a:ext cx="190273" cy="1902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1" name="Oval 70" descr="timeline endpoints">
            <a:extLst>
              <a:ext uri="{FF2B5EF4-FFF2-40B4-BE49-F238E27FC236}">
                <a16:creationId xmlns="" xmlns:a16="http://schemas.microsoft.com/office/drawing/2014/main" id="{26ACEA66-5DC5-4EE7-AC7D-AE1B851225F3}"/>
              </a:ext>
            </a:extLst>
          </p:cNvPr>
          <p:cNvSpPr/>
          <p:nvPr/>
        </p:nvSpPr>
        <p:spPr>
          <a:xfrm>
            <a:off x="5693086" y="3493909"/>
            <a:ext cx="180805" cy="18080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9" name="Text Placeholder 8">
            <a:extLst>
              <a:ext uri="{FF2B5EF4-FFF2-40B4-BE49-F238E27FC236}">
                <a16:creationId xmlns="" xmlns:a16="http://schemas.microsoft.com/office/drawing/2014/main" id="{9BEDA181-039B-452D-9806-81B5233174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6755" y="2589827"/>
            <a:ext cx="1678148" cy="302026"/>
          </a:xfrm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/>
          <a:lstStyle/>
          <a:p>
            <a:r>
              <a:rPr lang="en-ZA" sz="1600" b="1" dirty="0">
                <a:solidFill>
                  <a:schemeClr val="accent1">
                    <a:lumMod val="50000"/>
                  </a:schemeClr>
                </a:solidFill>
              </a:rPr>
              <a:t>Receive Call</a:t>
            </a:r>
            <a:endParaRPr 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8" name="Freeform: Shape 87" descr="timeline ">
            <a:extLst>
              <a:ext uri="{FF2B5EF4-FFF2-40B4-BE49-F238E27FC236}">
                <a16:creationId xmlns="" xmlns:a16="http://schemas.microsoft.com/office/drawing/2014/main" id="{004BA77C-A645-40B1-A912-0FE996EF3D79}"/>
              </a:ext>
            </a:extLst>
          </p:cNvPr>
          <p:cNvSpPr/>
          <p:nvPr/>
        </p:nvSpPr>
        <p:spPr>
          <a:xfrm rot="10800000" flipV="1">
            <a:off x="6203055" y="2890571"/>
            <a:ext cx="5431542" cy="1392649"/>
          </a:xfrm>
          <a:custGeom>
            <a:avLst/>
            <a:gdLst>
              <a:gd name="connsiteX0" fmla="*/ 1450750 w 5658193"/>
              <a:gd name="connsiteY0" fmla="*/ 725607 h 1450763"/>
              <a:gd name="connsiteX1" fmla="*/ 1449830 w 5658193"/>
              <a:gd name="connsiteY1" fmla="*/ 725607 h 1450763"/>
              <a:gd name="connsiteX2" fmla="*/ 1449806 w 5658193"/>
              <a:gd name="connsiteY2" fmla="*/ 725382 h 1450763"/>
              <a:gd name="connsiteX3" fmla="*/ 1449830 w 5658193"/>
              <a:gd name="connsiteY3" fmla="*/ 725157 h 1450763"/>
              <a:gd name="connsiteX4" fmla="*/ 1402870 w 5658193"/>
              <a:gd name="connsiteY4" fmla="*/ 725157 h 1450763"/>
              <a:gd name="connsiteX5" fmla="*/ 1389130 w 5658193"/>
              <a:gd name="connsiteY5" fmla="*/ 588840 h 1450763"/>
              <a:gd name="connsiteX6" fmla="*/ 725382 w 5658193"/>
              <a:gd name="connsiteY6" fmla="*/ 47869 h 1450763"/>
              <a:gd name="connsiteX7" fmla="*/ 47868 w 5658193"/>
              <a:gd name="connsiteY7" fmla="*/ 725382 h 1450763"/>
              <a:gd name="connsiteX8" fmla="*/ 47890 w 5658193"/>
              <a:gd name="connsiteY8" fmla="*/ 725607 h 1450763"/>
              <a:gd name="connsiteX9" fmla="*/ 10 w 5658193"/>
              <a:gd name="connsiteY9" fmla="*/ 725607 h 1450763"/>
              <a:gd name="connsiteX10" fmla="*/ 0 w 5658193"/>
              <a:gd name="connsiteY10" fmla="*/ 725382 h 1450763"/>
              <a:gd name="connsiteX11" fmla="*/ 725382 w 5658193"/>
              <a:gd name="connsiteY11" fmla="*/ 1 h 1450763"/>
              <a:gd name="connsiteX12" fmla="*/ 1450762 w 5658193"/>
              <a:gd name="connsiteY12" fmla="*/ 725382 h 1450763"/>
              <a:gd name="connsiteX13" fmla="*/ 4932812 w 5658193"/>
              <a:gd name="connsiteY13" fmla="*/ 1450762 h 1450763"/>
              <a:gd name="connsiteX14" fmla="*/ 4207431 w 5658193"/>
              <a:gd name="connsiteY14" fmla="*/ 725381 h 1450763"/>
              <a:gd name="connsiteX15" fmla="*/ 4207442 w 5658193"/>
              <a:gd name="connsiteY15" fmla="*/ 725156 h 1450763"/>
              <a:gd name="connsiteX16" fmla="*/ 4208363 w 5658193"/>
              <a:gd name="connsiteY16" fmla="*/ 725156 h 1450763"/>
              <a:gd name="connsiteX17" fmla="*/ 4208386 w 5658193"/>
              <a:gd name="connsiteY17" fmla="*/ 725381 h 1450763"/>
              <a:gd name="connsiteX18" fmla="*/ 4208363 w 5658193"/>
              <a:gd name="connsiteY18" fmla="*/ 725606 h 1450763"/>
              <a:gd name="connsiteX19" fmla="*/ 4255322 w 5658193"/>
              <a:gd name="connsiteY19" fmla="*/ 725606 h 1450763"/>
              <a:gd name="connsiteX20" fmla="*/ 4269064 w 5658193"/>
              <a:gd name="connsiteY20" fmla="*/ 861924 h 1450763"/>
              <a:gd name="connsiteX21" fmla="*/ 4932812 w 5658193"/>
              <a:gd name="connsiteY21" fmla="*/ 1402894 h 1450763"/>
              <a:gd name="connsiteX22" fmla="*/ 5610325 w 5658193"/>
              <a:gd name="connsiteY22" fmla="*/ 725381 h 1450763"/>
              <a:gd name="connsiteX23" fmla="*/ 5610302 w 5658193"/>
              <a:gd name="connsiteY23" fmla="*/ 725156 h 1450763"/>
              <a:gd name="connsiteX24" fmla="*/ 5658182 w 5658193"/>
              <a:gd name="connsiteY24" fmla="*/ 725156 h 1450763"/>
              <a:gd name="connsiteX25" fmla="*/ 5658193 w 5658193"/>
              <a:gd name="connsiteY25" fmla="*/ 725381 h 1450763"/>
              <a:gd name="connsiteX26" fmla="*/ 4932812 w 5658193"/>
              <a:gd name="connsiteY26" fmla="*/ 1450762 h 1450763"/>
              <a:gd name="connsiteX27" fmla="*/ 2127320 w 5658193"/>
              <a:gd name="connsiteY27" fmla="*/ 1450763 h 1450763"/>
              <a:gd name="connsiteX28" fmla="*/ 1401938 w 5658193"/>
              <a:gd name="connsiteY28" fmla="*/ 725382 h 1450763"/>
              <a:gd name="connsiteX29" fmla="*/ 1401950 w 5658193"/>
              <a:gd name="connsiteY29" fmla="*/ 725157 h 1450763"/>
              <a:gd name="connsiteX30" fmla="*/ 1402870 w 5658193"/>
              <a:gd name="connsiteY30" fmla="*/ 725157 h 1450763"/>
              <a:gd name="connsiteX31" fmla="*/ 1402894 w 5658193"/>
              <a:gd name="connsiteY31" fmla="*/ 725382 h 1450763"/>
              <a:gd name="connsiteX32" fmla="*/ 1402870 w 5658193"/>
              <a:gd name="connsiteY32" fmla="*/ 725607 h 1450763"/>
              <a:gd name="connsiteX33" fmla="*/ 1449830 w 5658193"/>
              <a:gd name="connsiteY33" fmla="*/ 725607 h 1450763"/>
              <a:gd name="connsiteX34" fmla="*/ 1463572 w 5658193"/>
              <a:gd name="connsiteY34" fmla="*/ 861925 h 1450763"/>
              <a:gd name="connsiteX35" fmla="*/ 2127320 w 5658193"/>
              <a:gd name="connsiteY35" fmla="*/ 1402895 h 1450763"/>
              <a:gd name="connsiteX36" fmla="*/ 2804833 w 5658193"/>
              <a:gd name="connsiteY36" fmla="*/ 725382 h 1450763"/>
              <a:gd name="connsiteX37" fmla="*/ 2804810 w 5658193"/>
              <a:gd name="connsiteY37" fmla="*/ 725157 h 1450763"/>
              <a:gd name="connsiteX38" fmla="*/ 2805515 w 5658193"/>
              <a:gd name="connsiteY38" fmla="*/ 725157 h 1450763"/>
              <a:gd name="connsiteX39" fmla="*/ 2820229 w 5658193"/>
              <a:gd name="connsiteY39" fmla="*/ 579192 h 1450763"/>
              <a:gd name="connsiteX40" fmla="*/ 3530873 w 5658193"/>
              <a:gd name="connsiteY40" fmla="*/ 0 h 1450763"/>
              <a:gd name="connsiteX41" fmla="*/ 4256254 w 5658193"/>
              <a:gd name="connsiteY41" fmla="*/ 725381 h 1450763"/>
              <a:gd name="connsiteX42" fmla="*/ 4256243 w 5658193"/>
              <a:gd name="connsiteY42" fmla="*/ 725606 h 1450763"/>
              <a:gd name="connsiteX43" fmla="*/ 4255322 w 5658193"/>
              <a:gd name="connsiteY43" fmla="*/ 725606 h 1450763"/>
              <a:gd name="connsiteX44" fmla="*/ 4255299 w 5658193"/>
              <a:gd name="connsiteY44" fmla="*/ 725381 h 1450763"/>
              <a:gd name="connsiteX45" fmla="*/ 4255322 w 5658193"/>
              <a:gd name="connsiteY45" fmla="*/ 725156 h 1450763"/>
              <a:gd name="connsiteX46" fmla="*/ 4208363 w 5658193"/>
              <a:gd name="connsiteY46" fmla="*/ 725156 h 1450763"/>
              <a:gd name="connsiteX47" fmla="*/ 4194621 w 5658193"/>
              <a:gd name="connsiteY47" fmla="*/ 588839 h 1450763"/>
              <a:gd name="connsiteX48" fmla="*/ 3530873 w 5658193"/>
              <a:gd name="connsiteY48" fmla="*/ 47868 h 1450763"/>
              <a:gd name="connsiteX49" fmla="*/ 2853360 w 5658193"/>
              <a:gd name="connsiteY49" fmla="*/ 725381 h 1450763"/>
              <a:gd name="connsiteX50" fmla="*/ 2853383 w 5658193"/>
              <a:gd name="connsiteY50" fmla="*/ 725606 h 1450763"/>
              <a:gd name="connsiteX51" fmla="*/ 2852678 w 5658193"/>
              <a:gd name="connsiteY51" fmla="*/ 725606 h 1450763"/>
              <a:gd name="connsiteX52" fmla="*/ 2837964 w 5658193"/>
              <a:gd name="connsiteY52" fmla="*/ 871572 h 1450763"/>
              <a:gd name="connsiteX53" fmla="*/ 2127320 w 5658193"/>
              <a:gd name="connsiteY53" fmla="*/ 1450763 h 145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658193" h="1450763">
                <a:moveTo>
                  <a:pt x="1450750" y="725607"/>
                </a:moveTo>
                <a:lnTo>
                  <a:pt x="1449830" y="725607"/>
                </a:lnTo>
                <a:lnTo>
                  <a:pt x="1449806" y="725382"/>
                </a:lnTo>
                <a:lnTo>
                  <a:pt x="1449830" y="725157"/>
                </a:lnTo>
                <a:lnTo>
                  <a:pt x="1402870" y="725157"/>
                </a:lnTo>
                <a:lnTo>
                  <a:pt x="1389130" y="588840"/>
                </a:lnTo>
                <a:cubicBezTo>
                  <a:pt x="1325954" y="280108"/>
                  <a:pt x="1052790" y="47869"/>
                  <a:pt x="725382" y="47869"/>
                </a:cubicBezTo>
                <a:cubicBezTo>
                  <a:pt x="351202" y="47869"/>
                  <a:pt x="47868" y="351202"/>
                  <a:pt x="47868" y="725382"/>
                </a:cubicBezTo>
                <a:lnTo>
                  <a:pt x="47890" y="725607"/>
                </a:lnTo>
                <a:lnTo>
                  <a:pt x="10" y="725607"/>
                </a:lnTo>
                <a:lnTo>
                  <a:pt x="0" y="725382"/>
                </a:lnTo>
                <a:cubicBezTo>
                  <a:pt x="0" y="324765"/>
                  <a:pt x="324764" y="1"/>
                  <a:pt x="725382" y="1"/>
                </a:cubicBezTo>
                <a:cubicBezTo>
                  <a:pt x="1125998" y="1"/>
                  <a:pt x="1450762" y="324765"/>
                  <a:pt x="1450762" y="725382"/>
                </a:cubicBezTo>
                <a:close/>
                <a:moveTo>
                  <a:pt x="4932812" y="1450762"/>
                </a:moveTo>
                <a:cubicBezTo>
                  <a:pt x="4532195" y="1450762"/>
                  <a:pt x="4207431" y="1125998"/>
                  <a:pt x="4207431" y="725381"/>
                </a:cubicBezTo>
                <a:lnTo>
                  <a:pt x="4207442" y="725156"/>
                </a:lnTo>
                <a:lnTo>
                  <a:pt x="4208363" y="725156"/>
                </a:lnTo>
                <a:lnTo>
                  <a:pt x="4208386" y="725381"/>
                </a:lnTo>
                <a:lnTo>
                  <a:pt x="4208363" y="725606"/>
                </a:lnTo>
                <a:lnTo>
                  <a:pt x="4255322" y="725606"/>
                </a:lnTo>
                <a:lnTo>
                  <a:pt x="4269064" y="861924"/>
                </a:lnTo>
                <a:cubicBezTo>
                  <a:pt x="4332239" y="1170655"/>
                  <a:pt x="4605404" y="1402894"/>
                  <a:pt x="4932812" y="1402894"/>
                </a:cubicBezTo>
                <a:cubicBezTo>
                  <a:pt x="5306992" y="1402894"/>
                  <a:pt x="5610325" y="1099561"/>
                  <a:pt x="5610325" y="725381"/>
                </a:cubicBezTo>
                <a:lnTo>
                  <a:pt x="5610302" y="725156"/>
                </a:lnTo>
                <a:lnTo>
                  <a:pt x="5658182" y="725156"/>
                </a:lnTo>
                <a:lnTo>
                  <a:pt x="5658193" y="725381"/>
                </a:lnTo>
                <a:cubicBezTo>
                  <a:pt x="5658193" y="1125998"/>
                  <a:pt x="5333429" y="1450762"/>
                  <a:pt x="4932812" y="1450762"/>
                </a:cubicBezTo>
                <a:close/>
                <a:moveTo>
                  <a:pt x="2127320" y="1450763"/>
                </a:moveTo>
                <a:cubicBezTo>
                  <a:pt x="1726703" y="1450763"/>
                  <a:pt x="1401938" y="1125999"/>
                  <a:pt x="1401938" y="725382"/>
                </a:cubicBezTo>
                <a:lnTo>
                  <a:pt x="1401950" y="725157"/>
                </a:lnTo>
                <a:lnTo>
                  <a:pt x="1402870" y="725157"/>
                </a:lnTo>
                <a:lnTo>
                  <a:pt x="1402894" y="725382"/>
                </a:lnTo>
                <a:lnTo>
                  <a:pt x="1402870" y="725607"/>
                </a:lnTo>
                <a:lnTo>
                  <a:pt x="1449830" y="725607"/>
                </a:lnTo>
                <a:lnTo>
                  <a:pt x="1463572" y="861925"/>
                </a:lnTo>
                <a:cubicBezTo>
                  <a:pt x="1526746" y="1170656"/>
                  <a:pt x="1799912" y="1402895"/>
                  <a:pt x="2127320" y="1402895"/>
                </a:cubicBezTo>
                <a:cubicBezTo>
                  <a:pt x="2501500" y="1402895"/>
                  <a:pt x="2804833" y="1099562"/>
                  <a:pt x="2804833" y="725382"/>
                </a:cubicBezTo>
                <a:lnTo>
                  <a:pt x="2804810" y="725157"/>
                </a:lnTo>
                <a:lnTo>
                  <a:pt x="2805515" y="725157"/>
                </a:lnTo>
                <a:lnTo>
                  <a:pt x="2820229" y="579192"/>
                </a:lnTo>
                <a:cubicBezTo>
                  <a:pt x="2887868" y="248648"/>
                  <a:pt x="3180333" y="0"/>
                  <a:pt x="3530873" y="0"/>
                </a:cubicBezTo>
                <a:cubicBezTo>
                  <a:pt x="3931490" y="0"/>
                  <a:pt x="4256254" y="324764"/>
                  <a:pt x="4256254" y="725381"/>
                </a:cubicBezTo>
                <a:lnTo>
                  <a:pt x="4256243" y="725606"/>
                </a:lnTo>
                <a:lnTo>
                  <a:pt x="4255322" y="725606"/>
                </a:lnTo>
                <a:lnTo>
                  <a:pt x="4255299" y="725381"/>
                </a:lnTo>
                <a:lnTo>
                  <a:pt x="4255322" y="725156"/>
                </a:lnTo>
                <a:lnTo>
                  <a:pt x="4208363" y="725156"/>
                </a:lnTo>
                <a:lnTo>
                  <a:pt x="4194621" y="588839"/>
                </a:lnTo>
                <a:cubicBezTo>
                  <a:pt x="4131446" y="280107"/>
                  <a:pt x="3858281" y="47868"/>
                  <a:pt x="3530873" y="47868"/>
                </a:cubicBezTo>
                <a:cubicBezTo>
                  <a:pt x="3156693" y="47868"/>
                  <a:pt x="2853360" y="351201"/>
                  <a:pt x="2853360" y="725381"/>
                </a:cubicBezTo>
                <a:lnTo>
                  <a:pt x="2853383" y="725606"/>
                </a:lnTo>
                <a:lnTo>
                  <a:pt x="2852678" y="725606"/>
                </a:lnTo>
                <a:lnTo>
                  <a:pt x="2837964" y="871572"/>
                </a:lnTo>
                <a:cubicBezTo>
                  <a:pt x="2770325" y="1202116"/>
                  <a:pt x="2477860" y="1450763"/>
                  <a:pt x="2127320" y="145076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="" xmlns:a16="http://schemas.microsoft.com/office/drawing/2014/main" id="{ADEFD940-18E0-412C-A887-B2397FED49A7}"/>
              </a:ext>
            </a:extLst>
          </p:cNvPr>
          <p:cNvSpPr/>
          <p:nvPr/>
        </p:nvSpPr>
        <p:spPr>
          <a:xfrm>
            <a:off x="7807141" y="3144390"/>
            <a:ext cx="879845" cy="87984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06</a:t>
            </a:r>
          </a:p>
        </p:txBody>
      </p:sp>
      <p:sp>
        <p:nvSpPr>
          <p:cNvPr id="90" name="Oval 89">
            <a:extLst>
              <a:ext uri="{FF2B5EF4-FFF2-40B4-BE49-F238E27FC236}">
                <a16:creationId xmlns="" xmlns:a16="http://schemas.microsoft.com/office/drawing/2014/main" id="{5C4AAFC8-8D74-40FA-8B83-F16B4216B0FF}"/>
              </a:ext>
            </a:extLst>
          </p:cNvPr>
          <p:cNvSpPr/>
          <p:nvPr/>
        </p:nvSpPr>
        <p:spPr>
          <a:xfrm>
            <a:off x="9159470" y="3144390"/>
            <a:ext cx="879845" cy="87984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07</a:t>
            </a:r>
          </a:p>
        </p:txBody>
      </p:sp>
      <p:sp>
        <p:nvSpPr>
          <p:cNvPr id="91" name="Oval 90">
            <a:extLst>
              <a:ext uri="{FF2B5EF4-FFF2-40B4-BE49-F238E27FC236}">
                <a16:creationId xmlns="" xmlns:a16="http://schemas.microsoft.com/office/drawing/2014/main" id="{7BD23173-0BDB-4E28-B08D-BEFE649D5B71}"/>
              </a:ext>
            </a:extLst>
          </p:cNvPr>
          <p:cNvSpPr/>
          <p:nvPr/>
        </p:nvSpPr>
        <p:spPr>
          <a:xfrm>
            <a:off x="10511798" y="3144390"/>
            <a:ext cx="879845" cy="87984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08</a:t>
            </a:r>
          </a:p>
        </p:txBody>
      </p:sp>
      <p:sp>
        <p:nvSpPr>
          <p:cNvPr id="92" name="Oval 91">
            <a:extLst>
              <a:ext uri="{FF2B5EF4-FFF2-40B4-BE49-F238E27FC236}">
                <a16:creationId xmlns="" xmlns:a16="http://schemas.microsoft.com/office/drawing/2014/main" id="{CC89EE7F-8556-4CD9-9DC6-448D2D752C1B}"/>
              </a:ext>
            </a:extLst>
          </p:cNvPr>
          <p:cNvSpPr/>
          <p:nvPr/>
        </p:nvSpPr>
        <p:spPr>
          <a:xfrm>
            <a:off x="6454812" y="3144390"/>
            <a:ext cx="879845" cy="87984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05</a:t>
            </a:r>
          </a:p>
        </p:txBody>
      </p:sp>
      <p:sp>
        <p:nvSpPr>
          <p:cNvPr id="93" name="Oval 92" descr="timeline endpoints">
            <a:extLst>
              <a:ext uri="{FF2B5EF4-FFF2-40B4-BE49-F238E27FC236}">
                <a16:creationId xmlns="" xmlns:a16="http://schemas.microsoft.com/office/drawing/2014/main" id="{AA796852-E178-44AB-9E9E-687B6E435C25}"/>
              </a:ext>
            </a:extLst>
          </p:cNvPr>
          <p:cNvSpPr/>
          <p:nvPr/>
        </p:nvSpPr>
        <p:spPr>
          <a:xfrm>
            <a:off x="6122634" y="3489176"/>
            <a:ext cx="190273" cy="1902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4" name="Oval 93" descr="timeline endpoints">
            <a:extLst>
              <a:ext uri="{FF2B5EF4-FFF2-40B4-BE49-F238E27FC236}">
                <a16:creationId xmlns="" xmlns:a16="http://schemas.microsoft.com/office/drawing/2014/main" id="{E9B3525D-9C79-4B84-8018-355233F76D57}"/>
              </a:ext>
            </a:extLst>
          </p:cNvPr>
          <p:cNvSpPr/>
          <p:nvPr/>
        </p:nvSpPr>
        <p:spPr>
          <a:xfrm>
            <a:off x="11529385" y="3493910"/>
            <a:ext cx="180805" cy="18080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5" name="Text Placeholder 8">
            <a:extLst>
              <a:ext uri="{FF2B5EF4-FFF2-40B4-BE49-F238E27FC236}">
                <a16:creationId xmlns="" xmlns:a16="http://schemas.microsoft.com/office/drawing/2014/main" id="{4477E24C-F329-4B15-8E4B-6D9A2C055E7F}"/>
              </a:ext>
            </a:extLst>
          </p:cNvPr>
          <p:cNvSpPr txBox="1">
            <a:spLocks/>
          </p:cNvSpPr>
          <p:nvPr/>
        </p:nvSpPr>
        <p:spPr>
          <a:xfrm>
            <a:off x="1533260" y="4385946"/>
            <a:ext cx="1755008" cy="302186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 algn="ctr" defTabSz="914423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>
                <a:solidFill>
                  <a:schemeClr val="accent1">
                    <a:lumMod val="50000"/>
                  </a:schemeClr>
                </a:solidFill>
              </a:rPr>
              <a:t>Speech to Text </a:t>
            </a:r>
            <a:endParaRPr 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6" name="Text Placeholder 8">
            <a:extLst>
              <a:ext uri="{FF2B5EF4-FFF2-40B4-BE49-F238E27FC236}">
                <a16:creationId xmlns="" xmlns:a16="http://schemas.microsoft.com/office/drawing/2014/main" id="{A9C4A447-C058-4C5C-A5FB-A5192D2CDC59}"/>
              </a:ext>
            </a:extLst>
          </p:cNvPr>
          <p:cNvSpPr txBox="1">
            <a:spLocks/>
          </p:cNvSpPr>
          <p:nvPr/>
        </p:nvSpPr>
        <p:spPr>
          <a:xfrm>
            <a:off x="2887543" y="2589855"/>
            <a:ext cx="1755008" cy="302186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 algn="ctr" defTabSz="914423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>
                <a:solidFill>
                  <a:schemeClr val="accent1">
                    <a:lumMod val="50000"/>
                  </a:schemeClr>
                </a:solidFill>
              </a:rPr>
              <a:t>Pre-processing</a:t>
            </a:r>
            <a:endParaRPr 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7" name="Text Placeholder 8">
            <a:extLst>
              <a:ext uri="{FF2B5EF4-FFF2-40B4-BE49-F238E27FC236}">
                <a16:creationId xmlns="" xmlns:a16="http://schemas.microsoft.com/office/drawing/2014/main" id="{8F4E678D-E473-4EC5-860D-C44BA4F9059C}"/>
              </a:ext>
            </a:extLst>
          </p:cNvPr>
          <p:cNvSpPr txBox="1">
            <a:spLocks/>
          </p:cNvSpPr>
          <p:nvPr/>
        </p:nvSpPr>
        <p:spPr>
          <a:xfrm>
            <a:off x="4237917" y="4385946"/>
            <a:ext cx="1755008" cy="302186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 algn="ctr" defTabSz="914423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>
                <a:solidFill>
                  <a:schemeClr val="accent1">
                    <a:lumMod val="50000"/>
                  </a:schemeClr>
                </a:solidFill>
              </a:rPr>
              <a:t>Target Word</a:t>
            </a:r>
            <a:endParaRPr 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8" name="Text Placeholder 8">
            <a:extLst>
              <a:ext uri="{FF2B5EF4-FFF2-40B4-BE49-F238E27FC236}">
                <a16:creationId xmlns="" xmlns:a16="http://schemas.microsoft.com/office/drawing/2014/main" id="{6BBC169F-408A-40E2-A02F-358A663DB173}"/>
              </a:ext>
            </a:extLst>
          </p:cNvPr>
          <p:cNvSpPr txBox="1">
            <a:spLocks/>
          </p:cNvSpPr>
          <p:nvPr/>
        </p:nvSpPr>
        <p:spPr>
          <a:xfrm>
            <a:off x="6017230" y="2583218"/>
            <a:ext cx="1755008" cy="302186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 algn="ctr" defTabSz="914423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>
                <a:solidFill>
                  <a:schemeClr val="accent1">
                    <a:lumMod val="50000"/>
                  </a:schemeClr>
                </a:solidFill>
              </a:rPr>
              <a:t>Classification </a:t>
            </a:r>
            <a:endParaRPr 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9" name="Text Placeholder 8">
            <a:extLst>
              <a:ext uri="{FF2B5EF4-FFF2-40B4-BE49-F238E27FC236}">
                <a16:creationId xmlns="" xmlns:a16="http://schemas.microsoft.com/office/drawing/2014/main" id="{E6D41076-D9A7-4A55-8946-AE591C20208F}"/>
              </a:ext>
            </a:extLst>
          </p:cNvPr>
          <p:cNvSpPr txBox="1">
            <a:spLocks/>
          </p:cNvSpPr>
          <p:nvPr/>
        </p:nvSpPr>
        <p:spPr>
          <a:xfrm>
            <a:off x="7369559" y="4385946"/>
            <a:ext cx="1755008" cy="302186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 algn="ctr" defTabSz="914423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>
                <a:solidFill>
                  <a:schemeClr val="accent1">
                    <a:lumMod val="50000"/>
                  </a:schemeClr>
                </a:solidFill>
              </a:rPr>
              <a:t>Make Decision </a:t>
            </a:r>
            <a:endParaRPr 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0" name="Text Placeholder 8">
            <a:extLst>
              <a:ext uri="{FF2B5EF4-FFF2-40B4-BE49-F238E27FC236}">
                <a16:creationId xmlns="" xmlns:a16="http://schemas.microsoft.com/office/drawing/2014/main" id="{FDA2FA0B-BB85-4C2B-9E38-4DE58675FBEE}"/>
              </a:ext>
            </a:extLst>
          </p:cNvPr>
          <p:cNvSpPr txBox="1">
            <a:spLocks/>
          </p:cNvSpPr>
          <p:nvPr/>
        </p:nvSpPr>
        <p:spPr>
          <a:xfrm>
            <a:off x="8726007" y="2589667"/>
            <a:ext cx="1755008" cy="302186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 algn="ctr" defTabSz="914423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>
                <a:solidFill>
                  <a:schemeClr val="accent1">
                    <a:lumMod val="50000"/>
                  </a:schemeClr>
                </a:solidFill>
              </a:rPr>
              <a:t>Text to Speech</a:t>
            </a:r>
            <a:endParaRPr 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1" name="Text Placeholder 8">
            <a:extLst>
              <a:ext uri="{FF2B5EF4-FFF2-40B4-BE49-F238E27FC236}">
                <a16:creationId xmlns="" xmlns:a16="http://schemas.microsoft.com/office/drawing/2014/main" id="{392D6A6A-FCAE-4434-A103-DD181442F1F9}"/>
              </a:ext>
            </a:extLst>
          </p:cNvPr>
          <p:cNvSpPr txBox="1">
            <a:spLocks/>
          </p:cNvSpPr>
          <p:nvPr/>
        </p:nvSpPr>
        <p:spPr>
          <a:xfrm>
            <a:off x="10074216" y="4385946"/>
            <a:ext cx="1755008" cy="302186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 algn="ctr" defTabSz="914423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>
                <a:solidFill>
                  <a:schemeClr val="accent1">
                    <a:lumMod val="50000"/>
                  </a:schemeClr>
                </a:solidFill>
              </a:rPr>
              <a:t>End Call</a:t>
            </a:r>
            <a:endParaRPr 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02" name="Launch Graphic" title="Launch Graphic">
            <a:extLst>
              <a:ext uri="{FF2B5EF4-FFF2-40B4-BE49-F238E27FC236}">
                <a16:creationId xmlns="" xmlns:a16="http://schemas.microsoft.com/office/drawing/2014/main" id="{9B5F5E56-8E5F-4F75-A53D-97BBDD3F264D}"/>
              </a:ext>
            </a:extLst>
          </p:cNvPr>
          <p:cNvGrpSpPr/>
          <p:nvPr/>
        </p:nvGrpSpPr>
        <p:grpSpPr>
          <a:xfrm>
            <a:off x="10611450" y="4718824"/>
            <a:ext cx="680539" cy="680539"/>
            <a:chOff x="10961301" y="3355525"/>
            <a:chExt cx="680539" cy="680539"/>
          </a:xfrm>
        </p:grpSpPr>
        <p:sp>
          <p:nvSpPr>
            <p:cNvPr id="103" name="Oval 102" title="Launch Circle">
              <a:extLst>
                <a:ext uri="{FF2B5EF4-FFF2-40B4-BE49-F238E27FC236}">
                  <a16:creationId xmlns="" xmlns:a16="http://schemas.microsoft.com/office/drawing/2014/main" id="{FD2D21D9-8878-4727-A579-36401C539932}"/>
                </a:ext>
              </a:extLst>
            </p:cNvPr>
            <p:cNvSpPr/>
            <p:nvPr/>
          </p:nvSpPr>
          <p:spPr>
            <a:xfrm>
              <a:off x="10961301" y="3355525"/>
              <a:ext cx="680539" cy="68053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pic>
          <p:nvPicPr>
            <p:cNvPr id="104" name="Graphic 103" title="Launch Icon">
              <a:extLst>
                <a:ext uri="{FF2B5EF4-FFF2-40B4-BE49-F238E27FC236}">
                  <a16:creationId xmlns="" xmlns:a16="http://schemas.microsoft.com/office/drawing/2014/main" id="{0749E8C5-8E5E-4107-9ADD-C4E0CE0E8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02868" y="3548145"/>
              <a:ext cx="235505" cy="315487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</p:grpSp>
      <p:grpSp>
        <p:nvGrpSpPr>
          <p:cNvPr id="105" name="Launch Graphic" title="Launch Graphic">
            <a:extLst>
              <a:ext uri="{FF2B5EF4-FFF2-40B4-BE49-F238E27FC236}">
                <a16:creationId xmlns="" xmlns:a16="http://schemas.microsoft.com/office/drawing/2014/main" id="{1E032E33-5617-4251-B2B1-D7DC62ABB52A}"/>
              </a:ext>
            </a:extLst>
          </p:cNvPr>
          <p:cNvGrpSpPr/>
          <p:nvPr/>
        </p:nvGrpSpPr>
        <p:grpSpPr>
          <a:xfrm>
            <a:off x="718165" y="1890131"/>
            <a:ext cx="680539" cy="680539"/>
            <a:chOff x="10961301" y="3355525"/>
            <a:chExt cx="680539" cy="680539"/>
          </a:xfrm>
          <a:solidFill>
            <a:srgbClr val="FF0000"/>
          </a:solidFill>
        </p:grpSpPr>
        <p:sp>
          <p:nvSpPr>
            <p:cNvPr id="106" name="Oval 105" title="Launch Circle">
              <a:extLst>
                <a:ext uri="{FF2B5EF4-FFF2-40B4-BE49-F238E27FC236}">
                  <a16:creationId xmlns="" xmlns:a16="http://schemas.microsoft.com/office/drawing/2014/main" id="{48374E65-D15B-4107-A0A8-AB9801642994}"/>
                </a:ext>
              </a:extLst>
            </p:cNvPr>
            <p:cNvSpPr/>
            <p:nvPr/>
          </p:nvSpPr>
          <p:spPr>
            <a:xfrm>
              <a:off x="10961301" y="3355525"/>
              <a:ext cx="680539" cy="680539"/>
            </a:xfrm>
            <a:prstGeom prst="ellips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107" name="Graphic 106" title="Launch Icon">
              <a:extLst>
                <a:ext uri="{FF2B5EF4-FFF2-40B4-BE49-F238E27FC236}">
                  <a16:creationId xmlns="" xmlns:a16="http://schemas.microsoft.com/office/drawing/2014/main" id="{C093C735-A088-433C-9E4D-0767FB6A5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02868" y="3548145"/>
              <a:ext cx="235505" cy="315487"/>
            </a:xfrm>
            <a:prstGeom prst="rect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</p:grpSp>
      <p:pic>
        <p:nvPicPr>
          <p:cNvPr id="108" name="Picture 2" descr="Twilio Announces Third Quarter 2021 Results | Business Wire">
            <a:extLst>
              <a:ext uri="{FF2B5EF4-FFF2-40B4-BE49-F238E27FC236}">
                <a16:creationId xmlns="" xmlns:a16="http://schemas.microsoft.com/office/drawing/2014/main" id="{44C750C2-9CD3-4BF0-9533-2E1125402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77" y="5399363"/>
            <a:ext cx="2605662" cy="1130887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مربع نص 2"/>
          <p:cNvSpPr txBox="1"/>
          <p:nvPr/>
        </p:nvSpPr>
        <p:spPr>
          <a:xfrm>
            <a:off x="2044903" y="248574"/>
            <a:ext cx="6806134" cy="8617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Road Map for AI Call </a:t>
            </a:r>
            <a:endParaRPr lang="ar-SA"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23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E6CCC7F-C86B-4A63-BF48-C7A20F380B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Live </a:t>
            </a:r>
            <a:r>
              <a:rPr lang="en-US" dirty="0" err="1"/>
              <a:t>Calltbot</a:t>
            </a:r>
            <a:r>
              <a:rPr lang="en-US" dirty="0"/>
              <a:t> Demonstration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56876195-E054-4432-A774-7E2BB9D10397}"/>
              </a:ext>
            </a:extLst>
          </p:cNvPr>
          <p:cNvGrpSpPr/>
          <p:nvPr/>
        </p:nvGrpSpPr>
        <p:grpSpPr>
          <a:xfrm>
            <a:off x="629178" y="1903162"/>
            <a:ext cx="3880338" cy="4261848"/>
            <a:chOff x="5369718" y="2683668"/>
            <a:chExt cx="1452563" cy="1595377"/>
          </a:xfrm>
        </p:grpSpPr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C9241BD8-6556-4E2C-B895-FCE53BD2AED0}"/>
                </a:ext>
              </a:extLst>
            </p:cNvPr>
            <p:cNvSpPr/>
            <p:nvPr/>
          </p:nvSpPr>
          <p:spPr>
            <a:xfrm>
              <a:off x="6075509" y="4015008"/>
              <a:ext cx="264037" cy="264037"/>
            </a:xfrm>
            <a:custGeom>
              <a:avLst/>
              <a:gdLst>
                <a:gd name="connsiteX0" fmla="*/ 7144 w 228600"/>
                <a:gd name="connsiteY0" fmla="*/ 114776 h 228600"/>
                <a:gd name="connsiteX1" fmla="*/ 114776 w 228600"/>
                <a:gd name="connsiteY1" fmla="*/ 222409 h 228600"/>
                <a:gd name="connsiteX2" fmla="*/ 222409 w 228600"/>
                <a:gd name="connsiteY2" fmla="*/ 114776 h 228600"/>
                <a:gd name="connsiteX3" fmla="*/ 114776 w 228600"/>
                <a:gd name="connsiteY3" fmla="*/ 7144 h 228600"/>
                <a:gd name="connsiteX4" fmla="*/ 7144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7144" y="114776"/>
                  </a:moveTo>
                  <a:cubicBezTo>
                    <a:pt x="7144" y="173831"/>
                    <a:pt x="55721" y="222409"/>
                    <a:pt x="114776" y="222409"/>
                  </a:cubicBezTo>
                  <a:cubicBezTo>
                    <a:pt x="173831" y="222409"/>
                    <a:pt x="222409" y="173831"/>
                    <a:pt x="222409" y="114776"/>
                  </a:cubicBezTo>
                  <a:cubicBezTo>
                    <a:pt x="222409" y="55721"/>
                    <a:pt x="173831" y="7144"/>
                    <a:pt x="114776" y="7144"/>
                  </a:cubicBezTo>
                  <a:cubicBezTo>
                    <a:pt x="54769" y="7144"/>
                    <a:pt x="7144" y="54769"/>
                    <a:pt x="7144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52A1169D-927F-46FE-BC59-386CC21D789D}"/>
                </a:ext>
              </a:extLst>
            </p:cNvPr>
            <p:cNvSpPr/>
            <p:nvPr/>
          </p:nvSpPr>
          <p:spPr>
            <a:xfrm>
              <a:off x="5820521" y="4015008"/>
              <a:ext cx="264037" cy="264037"/>
            </a:xfrm>
            <a:custGeom>
              <a:avLst/>
              <a:gdLst>
                <a:gd name="connsiteX0" fmla="*/ 222409 w 228600"/>
                <a:gd name="connsiteY0" fmla="*/ 114776 h 228600"/>
                <a:gd name="connsiteX1" fmla="*/ 114776 w 228600"/>
                <a:gd name="connsiteY1" fmla="*/ 222409 h 228600"/>
                <a:gd name="connsiteX2" fmla="*/ 7144 w 228600"/>
                <a:gd name="connsiteY2" fmla="*/ 114776 h 228600"/>
                <a:gd name="connsiteX3" fmla="*/ 114776 w 228600"/>
                <a:gd name="connsiteY3" fmla="*/ 7144 h 228600"/>
                <a:gd name="connsiteX4" fmla="*/ 222409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222409" y="114776"/>
                  </a:moveTo>
                  <a:cubicBezTo>
                    <a:pt x="222409" y="173831"/>
                    <a:pt x="173831" y="222409"/>
                    <a:pt x="114776" y="222409"/>
                  </a:cubicBezTo>
                  <a:cubicBezTo>
                    <a:pt x="55721" y="222409"/>
                    <a:pt x="7144" y="173831"/>
                    <a:pt x="7144" y="114776"/>
                  </a:cubicBezTo>
                  <a:cubicBezTo>
                    <a:pt x="7144" y="55721"/>
                    <a:pt x="55721" y="7144"/>
                    <a:pt x="114776" y="7144"/>
                  </a:cubicBezTo>
                  <a:cubicBezTo>
                    <a:pt x="174784" y="7144"/>
                    <a:pt x="222409" y="54769"/>
                    <a:pt x="222409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E42DD6F4-9229-4F09-89D2-AE61AA686A8C}"/>
                </a:ext>
              </a:extLst>
            </p:cNvPr>
            <p:cNvSpPr/>
            <p:nvPr/>
          </p:nvSpPr>
          <p:spPr>
            <a:xfrm>
              <a:off x="5420716" y="3610451"/>
              <a:ext cx="333375" cy="285750"/>
            </a:xfrm>
            <a:custGeom>
              <a:avLst/>
              <a:gdLst>
                <a:gd name="connsiteX0" fmla="*/ 299046 w 333375"/>
                <a:gd name="connsiteY0" fmla="*/ 7144 h 285750"/>
                <a:gd name="connsiteX1" fmla="*/ 42823 w 333375"/>
                <a:gd name="connsiteY1" fmla="*/ 103346 h 285750"/>
                <a:gd name="connsiteX2" fmla="*/ 12343 w 333375"/>
                <a:gd name="connsiteY2" fmla="*/ 273844 h 285750"/>
                <a:gd name="connsiteX3" fmla="*/ 80923 w 333375"/>
                <a:gd name="connsiteY3" fmla="*/ 270034 h 285750"/>
                <a:gd name="connsiteX4" fmla="*/ 80923 w 333375"/>
                <a:gd name="connsiteY4" fmla="*/ 279559 h 285750"/>
                <a:gd name="connsiteX5" fmla="*/ 97116 w 333375"/>
                <a:gd name="connsiteY5" fmla="*/ 147161 h 285750"/>
                <a:gd name="connsiteX6" fmla="*/ 298093 w 333375"/>
                <a:gd name="connsiteY6" fmla="*/ 77629 h 285750"/>
                <a:gd name="connsiteX7" fmla="*/ 333336 w 333375"/>
                <a:gd name="connsiteY7" fmla="*/ 42386 h 285750"/>
                <a:gd name="connsiteX8" fmla="*/ 299046 w 333375"/>
                <a:gd name="connsiteY8" fmla="*/ 714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285750">
                  <a:moveTo>
                    <a:pt x="299046" y="7144"/>
                  </a:moveTo>
                  <a:cubicBezTo>
                    <a:pt x="162838" y="7144"/>
                    <a:pt x="96163" y="39529"/>
                    <a:pt x="42823" y="103346"/>
                  </a:cubicBezTo>
                  <a:cubicBezTo>
                    <a:pt x="-11469" y="169069"/>
                    <a:pt x="12343" y="270986"/>
                    <a:pt x="12343" y="273844"/>
                  </a:cubicBezTo>
                  <a:lnTo>
                    <a:pt x="80923" y="270034"/>
                  </a:lnTo>
                  <a:lnTo>
                    <a:pt x="80923" y="279559"/>
                  </a:lnTo>
                  <a:cubicBezTo>
                    <a:pt x="80923" y="277654"/>
                    <a:pt x="63778" y="186214"/>
                    <a:pt x="97116" y="147161"/>
                  </a:cubicBezTo>
                  <a:cubicBezTo>
                    <a:pt x="135216" y="101441"/>
                    <a:pt x="186651" y="77629"/>
                    <a:pt x="298093" y="77629"/>
                  </a:cubicBezTo>
                  <a:cubicBezTo>
                    <a:pt x="317143" y="77629"/>
                    <a:pt x="333336" y="62389"/>
                    <a:pt x="333336" y="42386"/>
                  </a:cubicBezTo>
                  <a:cubicBezTo>
                    <a:pt x="334288" y="22384"/>
                    <a:pt x="318096" y="7144"/>
                    <a:pt x="299046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62C28B7F-E812-4E85-9254-D8AFCE57AD4F}"/>
                </a:ext>
              </a:extLst>
            </p:cNvPr>
            <p:cNvSpPr/>
            <p:nvPr/>
          </p:nvSpPr>
          <p:spPr>
            <a:xfrm>
              <a:off x="5426868" y="3847623"/>
              <a:ext cx="85725" cy="76200"/>
            </a:xfrm>
            <a:custGeom>
              <a:avLst/>
              <a:gdLst>
                <a:gd name="connsiteX0" fmla="*/ 82391 w 85725"/>
                <a:gd name="connsiteY0" fmla="*/ 60484 h 76200"/>
                <a:gd name="connsiteX1" fmla="*/ 51911 w 85725"/>
                <a:gd name="connsiteY1" fmla="*/ 74771 h 76200"/>
                <a:gd name="connsiteX2" fmla="*/ 37624 w 85725"/>
                <a:gd name="connsiteY2" fmla="*/ 74771 h 76200"/>
                <a:gd name="connsiteX3" fmla="*/ 7144 w 85725"/>
                <a:gd name="connsiteY3" fmla="*/ 60484 h 76200"/>
                <a:gd name="connsiteX4" fmla="*/ 7144 w 85725"/>
                <a:gd name="connsiteY4" fmla="*/ 21431 h 76200"/>
                <a:gd name="connsiteX5" fmla="*/ 37624 w 85725"/>
                <a:gd name="connsiteY5" fmla="*/ 7144 h 76200"/>
                <a:gd name="connsiteX6" fmla="*/ 51911 w 85725"/>
                <a:gd name="connsiteY6" fmla="*/ 7144 h 76200"/>
                <a:gd name="connsiteX7" fmla="*/ 82391 w 85725"/>
                <a:gd name="connsiteY7" fmla="*/ 21431 h 76200"/>
                <a:gd name="connsiteX8" fmla="*/ 82391 w 85725"/>
                <a:gd name="connsiteY8" fmla="*/ 6048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82391" y="60484"/>
                  </a:move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9EDF585F-51B6-460C-9639-6F654869D21E}"/>
                </a:ext>
              </a:extLst>
            </p:cNvPr>
            <p:cNvSpPr/>
            <p:nvPr/>
          </p:nvSpPr>
          <p:spPr>
            <a:xfrm>
              <a:off x="5369718" y="3911100"/>
              <a:ext cx="209550" cy="171450"/>
            </a:xfrm>
            <a:custGeom>
              <a:avLst/>
              <a:gdLst>
                <a:gd name="connsiteX0" fmla="*/ 203359 w 209550"/>
                <a:gd name="connsiteY0" fmla="*/ 134167 h 171450"/>
                <a:gd name="connsiteX1" fmla="*/ 203359 w 209550"/>
                <a:gd name="connsiteY1" fmla="*/ 105592 h 171450"/>
                <a:gd name="connsiteX2" fmla="*/ 95726 w 209550"/>
                <a:gd name="connsiteY2" fmla="*/ 7485 h 171450"/>
                <a:gd name="connsiteX3" fmla="*/ 7144 w 209550"/>
                <a:gd name="connsiteY3" fmla="*/ 108450 h 171450"/>
                <a:gd name="connsiteX4" fmla="*/ 7144 w 209550"/>
                <a:gd name="connsiteY4" fmla="*/ 132263 h 171450"/>
                <a:gd name="connsiteX5" fmla="*/ 39529 w 209550"/>
                <a:gd name="connsiteY5" fmla="*/ 167505 h 171450"/>
                <a:gd name="connsiteX6" fmla="*/ 74771 w 209550"/>
                <a:gd name="connsiteY6" fmla="*/ 134167 h 171450"/>
                <a:gd name="connsiteX7" fmla="*/ 74771 w 209550"/>
                <a:gd name="connsiteY7" fmla="*/ 106545 h 171450"/>
                <a:gd name="connsiteX8" fmla="*/ 99536 w 209550"/>
                <a:gd name="connsiteY8" fmla="*/ 75112 h 171450"/>
                <a:gd name="connsiteX9" fmla="*/ 135731 w 209550"/>
                <a:gd name="connsiteY9" fmla="*/ 104640 h 171450"/>
                <a:gd name="connsiteX10" fmla="*/ 135731 w 209550"/>
                <a:gd name="connsiteY10" fmla="*/ 131310 h 171450"/>
                <a:gd name="connsiteX11" fmla="*/ 163354 w 209550"/>
                <a:gd name="connsiteY11" fmla="*/ 166553 h 171450"/>
                <a:gd name="connsiteX12" fmla="*/ 203359 w 209550"/>
                <a:gd name="connsiteY12" fmla="*/ 134167 h 171450"/>
                <a:gd name="connsiteX13" fmla="*/ 123349 w 209550"/>
                <a:gd name="connsiteY13" fmla="*/ 39870 h 171450"/>
                <a:gd name="connsiteX14" fmla="*/ 103346 w 209550"/>
                <a:gd name="connsiteY14" fmla="*/ 59872 h 171450"/>
                <a:gd name="connsiteX15" fmla="*/ 83344 w 209550"/>
                <a:gd name="connsiteY15" fmla="*/ 39870 h 171450"/>
                <a:gd name="connsiteX16" fmla="*/ 103346 w 209550"/>
                <a:gd name="connsiteY16" fmla="*/ 19867 h 171450"/>
                <a:gd name="connsiteX17" fmla="*/ 123349 w 209550"/>
                <a:gd name="connsiteY17" fmla="*/ 3987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203359" y="134167"/>
                  </a:moveTo>
                  <a:lnTo>
                    <a:pt x="203359" y="105592"/>
                  </a:lnTo>
                  <a:cubicBezTo>
                    <a:pt x="203359" y="48442"/>
                    <a:pt x="153829" y="2722"/>
                    <a:pt x="95726" y="7485"/>
                  </a:cubicBezTo>
                  <a:cubicBezTo>
                    <a:pt x="45244" y="12247"/>
                    <a:pt x="7144" y="57015"/>
                    <a:pt x="7144" y="108450"/>
                  </a:cubicBezTo>
                  <a:lnTo>
                    <a:pt x="7144" y="132263"/>
                  </a:lnTo>
                  <a:cubicBezTo>
                    <a:pt x="7144" y="150360"/>
                    <a:pt x="20479" y="166553"/>
                    <a:pt x="39529" y="167505"/>
                  </a:cubicBezTo>
                  <a:cubicBezTo>
                    <a:pt x="58579" y="168458"/>
                    <a:pt x="74771" y="153217"/>
                    <a:pt x="74771" y="134167"/>
                  </a:cubicBezTo>
                  <a:lnTo>
                    <a:pt x="74771" y="106545"/>
                  </a:lnTo>
                  <a:cubicBezTo>
                    <a:pt x="74771" y="91305"/>
                    <a:pt x="84296" y="77970"/>
                    <a:pt x="99536" y="75112"/>
                  </a:cubicBezTo>
                  <a:cubicBezTo>
                    <a:pt x="118586" y="71303"/>
                    <a:pt x="135731" y="86542"/>
                    <a:pt x="135731" y="104640"/>
                  </a:cubicBezTo>
                  <a:lnTo>
                    <a:pt x="135731" y="131310"/>
                  </a:lnTo>
                  <a:cubicBezTo>
                    <a:pt x="135731" y="148455"/>
                    <a:pt x="147161" y="163695"/>
                    <a:pt x="163354" y="166553"/>
                  </a:cubicBezTo>
                  <a:cubicBezTo>
                    <a:pt x="185261" y="171315"/>
                    <a:pt x="203359" y="155122"/>
                    <a:pt x="203359" y="134167"/>
                  </a:cubicBezTo>
                  <a:close/>
                  <a:moveTo>
                    <a:pt x="123349" y="39870"/>
                  </a:moveTo>
                  <a:cubicBezTo>
                    <a:pt x="123349" y="51300"/>
                    <a:pt x="113824" y="59872"/>
                    <a:pt x="103346" y="59872"/>
                  </a:cubicBezTo>
                  <a:cubicBezTo>
                    <a:pt x="92869" y="59872"/>
                    <a:pt x="83344" y="50347"/>
                    <a:pt x="83344" y="39870"/>
                  </a:cubicBezTo>
                  <a:cubicBezTo>
                    <a:pt x="83344" y="28440"/>
                    <a:pt x="92869" y="19867"/>
                    <a:pt x="103346" y="19867"/>
                  </a:cubicBezTo>
                  <a:cubicBezTo>
                    <a:pt x="113824" y="19867"/>
                    <a:pt x="123349" y="28440"/>
                    <a:pt x="123349" y="3987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84BFF45F-3123-46B5-8BAB-66EEFF74854D}"/>
                </a:ext>
              </a:extLst>
            </p:cNvPr>
            <p:cNvSpPr/>
            <p:nvPr/>
          </p:nvSpPr>
          <p:spPr>
            <a:xfrm>
              <a:off x="6389803" y="3429476"/>
              <a:ext cx="371475" cy="247650"/>
            </a:xfrm>
            <a:custGeom>
              <a:avLst/>
              <a:gdLst>
                <a:gd name="connsiteX0" fmla="*/ 41476 w 371475"/>
                <a:gd name="connsiteY0" fmla="*/ 245269 h 247650"/>
                <a:gd name="connsiteX1" fmla="*/ 326274 w 371475"/>
                <a:gd name="connsiteY1" fmla="*/ 149066 h 247650"/>
                <a:gd name="connsiteX2" fmla="*/ 366279 w 371475"/>
                <a:gd name="connsiteY2" fmla="*/ 7144 h 247650"/>
                <a:gd name="connsiteX3" fmla="*/ 297699 w 371475"/>
                <a:gd name="connsiteY3" fmla="*/ 20479 h 247650"/>
                <a:gd name="connsiteX4" fmla="*/ 297699 w 371475"/>
                <a:gd name="connsiteY4" fmla="*/ 20479 h 247650"/>
                <a:gd name="connsiteX5" fmla="*/ 271981 w 371475"/>
                <a:gd name="connsiteY5" fmla="*/ 105251 h 247650"/>
                <a:gd name="connsiteX6" fmla="*/ 42429 w 371475"/>
                <a:gd name="connsiteY6" fmla="*/ 174784 h 247650"/>
                <a:gd name="connsiteX7" fmla="*/ 7186 w 371475"/>
                <a:gd name="connsiteY7" fmla="*/ 210026 h 247650"/>
                <a:gd name="connsiteX8" fmla="*/ 41476 w 371475"/>
                <a:gd name="connsiteY8" fmla="*/ 245269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1475" h="247650">
                  <a:moveTo>
                    <a:pt x="41476" y="245269"/>
                  </a:moveTo>
                  <a:cubicBezTo>
                    <a:pt x="177684" y="245269"/>
                    <a:pt x="272934" y="212884"/>
                    <a:pt x="326274" y="149066"/>
                  </a:cubicBezTo>
                  <a:cubicBezTo>
                    <a:pt x="380566" y="83344"/>
                    <a:pt x="366279" y="10001"/>
                    <a:pt x="366279" y="7144"/>
                  </a:cubicBezTo>
                  <a:lnTo>
                    <a:pt x="297699" y="20479"/>
                  </a:lnTo>
                  <a:lnTo>
                    <a:pt x="297699" y="20479"/>
                  </a:lnTo>
                  <a:cubicBezTo>
                    <a:pt x="297699" y="22384"/>
                    <a:pt x="305319" y="66199"/>
                    <a:pt x="271981" y="105251"/>
                  </a:cubicBezTo>
                  <a:cubicBezTo>
                    <a:pt x="233881" y="150971"/>
                    <a:pt x="153871" y="174784"/>
                    <a:pt x="42429" y="174784"/>
                  </a:cubicBezTo>
                  <a:cubicBezTo>
                    <a:pt x="23379" y="174784"/>
                    <a:pt x="7186" y="190024"/>
                    <a:pt x="7186" y="210026"/>
                  </a:cubicBezTo>
                  <a:cubicBezTo>
                    <a:pt x="6234" y="229076"/>
                    <a:pt x="21474" y="245269"/>
                    <a:pt x="41476" y="24526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1CE4215C-F238-4074-8566-066F4BB5499A}"/>
                </a:ext>
              </a:extLst>
            </p:cNvPr>
            <p:cNvSpPr/>
            <p:nvPr/>
          </p:nvSpPr>
          <p:spPr>
            <a:xfrm>
              <a:off x="6677501" y="3390423"/>
              <a:ext cx="85725" cy="76200"/>
            </a:xfrm>
            <a:custGeom>
              <a:avLst/>
              <a:gdLst>
                <a:gd name="connsiteX0" fmla="*/ 7144 w 85725"/>
                <a:gd name="connsiteY0" fmla="*/ 21431 h 76200"/>
                <a:gd name="connsiteX1" fmla="*/ 37624 w 85725"/>
                <a:gd name="connsiteY1" fmla="*/ 7144 h 76200"/>
                <a:gd name="connsiteX2" fmla="*/ 51911 w 85725"/>
                <a:gd name="connsiteY2" fmla="*/ 7144 h 76200"/>
                <a:gd name="connsiteX3" fmla="*/ 82391 w 85725"/>
                <a:gd name="connsiteY3" fmla="*/ 21431 h 76200"/>
                <a:gd name="connsiteX4" fmla="*/ 82391 w 85725"/>
                <a:gd name="connsiteY4" fmla="*/ 60484 h 76200"/>
                <a:gd name="connsiteX5" fmla="*/ 51911 w 85725"/>
                <a:gd name="connsiteY5" fmla="*/ 74771 h 76200"/>
                <a:gd name="connsiteX6" fmla="*/ 37624 w 85725"/>
                <a:gd name="connsiteY6" fmla="*/ 74771 h 76200"/>
                <a:gd name="connsiteX7" fmla="*/ 7144 w 85725"/>
                <a:gd name="connsiteY7" fmla="*/ 60484 h 76200"/>
                <a:gd name="connsiteX8" fmla="*/ 7144 w 85725"/>
                <a:gd name="connsiteY8" fmla="*/ 2143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7144" y="21431"/>
                  </a:move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5452315B-BF12-46F9-9CB7-88BF733DBDBC}"/>
                </a:ext>
              </a:extLst>
            </p:cNvPr>
            <p:cNvSpPr/>
            <p:nvPr/>
          </p:nvSpPr>
          <p:spPr>
            <a:xfrm>
              <a:off x="6612731" y="3234171"/>
              <a:ext cx="209550" cy="171450"/>
            </a:xfrm>
            <a:custGeom>
              <a:avLst/>
              <a:gdLst>
                <a:gd name="connsiteX0" fmla="*/ 7144 w 209550"/>
                <a:gd name="connsiteY0" fmla="*/ 40524 h 171450"/>
                <a:gd name="connsiteX1" fmla="*/ 7144 w 209550"/>
                <a:gd name="connsiteY1" fmla="*/ 69099 h 171450"/>
                <a:gd name="connsiteX2" fmla="*/ 114776 w 209550"/>
                <a:gd name="connsiteY2" fmla="*/ 167206 h 171450"/>
                <a:gd name="connsiteX3" fmla="*/ 203359 w 209550"/>
                <a:gd name="connsiteY3" fmla="*/ 66241 h 171450"/>
                <a:gd name="connsiteX4" fmla="*/ 203359 w 209550"/>
                <a:gd name="connsiteY4" fmla="*/ 42429 h 171450"/>
                <a:gd name="connsiteX5" fmla="*/ 170974 w 209550"/>
                <a:gd name="connsiteY5" fmla="*/ 7186 h 171450"/>
                <a:gd name="connsiteX6" fmla="*/ 135731 w 209550"/>
                <a:gd name="connsiteY6" fmla="*/ 40524 h 171450"/>
                <a:gd name="connsiteX7" fmla="*/ 135731 w 209550"/>
                <a:gd name="connsiteY7" fmla="*/ 68146 h 171450"/>
                <a:gd name="connsiteX8" fmla="*/ 110966 w 209550"/>
                <a:gd name="connsiteY8" fmla="*/ 99579 h 171450"/>
                <a:gd name="connsiteX9" fmla="*/ 74771 w 209550"/>
                <a:gd name="connsiteY9" fmla="*/ 70051 h 171450"/>
                <a:gd name="connsiteX10" fmla="*/ 74771 w 209550"/>
                <a:gd name="connsiteY10" fmla="*/ 43381 h 171450"/>
                <a:gd name="connsiteX11" fmla="*/ 47149 w 209550"/>
                <a:gd name="connsiteY11" fmla="*/ 8139 h 171450"/>
                <a:gd name="connsiteX12" fmla="*/ 7144 w 209550"/>
                <a:gd name="connsiteY12" fmla="*/ 40524 h 171450"/>
                <a:gd name="connsiteX13" fmla="*/ 87154 w 209550"/>
                <a:gd name="connsiteY13" fmla="*/ 134821 h 171450"/>
                <a:gd name="connsiteX14" fmla="*/ 107156 w 209550"/>
                <a:gd name="connsiteY14" fmla="*/ 114819 h 171450"/>
                <a:gd name="connsiteX15" fmla="*/ 127159 w 209550"/>
                <a:gd name="connsiteY15" fmla="*/ 134821 h 171450"/>
                <a:gd name="connsiteX16" fmla="*/ 107156 w 209550"/>
                <a:gd name="connsiteY16" fmla="*/ 154824 h 171450"/>
                <a:gd name="connsiteX17" fmla="*/ 87154 w 209550"/>
                <a:gd name="connsiteY17" fmla="*/ 134821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7144" y="40524"/>
                  </a:moveTo>
                  <a:lnTo>
                    <a:pt x="7144" y="69099"/>
                  </a:lnTo>
                  <a:cubicBezTo>
                    <a:pt x="7144" y="126249"/>
                    <a:pt x="56674" y="171969"/>
                    <a:pt x="114776" y="167206"/>
                  </a:cubicBezTo>
                  <a:cubicBezTo>
                    <a:pt x="165259" y="162444"/>
                    <a:pt x="203359" y="117676"/>
                    <a:pt x="203359" y="66241"/>
                  </a:cubicBezTo>
                  <a:lnTo>
                    <a:pt x="203359" y="42429"/>
                  </a:lnTo>
                  <a:cubicBezTo>
                    <a:pt x="203359" y="24331"/>
                    <a:pt x="190024" y="8139"/>
                    <a:pt x="170974" y="7186"/>
                  </a:cubicBezTo>
                  <a:cubicBezTo>
                    <a:pt x="151924" y="6234"/>
                    <a:pt x="135731" y="21474"/>
                    <a:pt x="135731" y="40524"/>
                  </a:cubicBezTo>
                  <a:lnTo>
                    <a:pt x="135731" y="68146"/>
                  </a:lnTo>
                  <a:cubicBezTo>
                    <a:pt x="135731" y="83386"/>
                    <a:pt x="126206" y="96721"/>
                    <a:pt x="110966" y="99579"/>
                  </a:cubicBezTo>
                  <a:cubicBezTo>
                    <a:pt x="91916" y="103389"/>
                    <a:pt x="74771" y="88149"/>
                    <a:pt x="74771" y="70051"/>
                  </a:cubicBezTo>
                  <a:lnTo>
                    <a:pt x="74771" y="43381"/>
                  </a:lnTo>
                  <a:cubicBezTo>
                    <a:pt x="74771" y="26236"/>
                    <a:pt x="63341" y="10996"/>
                    <a:pt x="47149" y="8139"/>
                  </a:cubicBezTo>
                  <a:cubicBezTo>
                    <a:pt x="26194" y="3376"/>
                    <a:pt x="7144" y="19569"/>
                    <a:pt x="7144" y="40524"/>
                  </a:cubicBezTo>
                  <a:close/>
                  <a:moveTo>
                    <a:pt x="87154" y="134821"/>
                  </a:moveTo>
                  <a:cubicBezTo>
                    <a:pt x="87154" y="123391"/>
                    <a:pt x="96679" y="114819"/>
                    <a:pt x="107156" y="114819"/>
                  </a:cubicBezTo>
                  <a:cubicBezTo>
                    <a:pt x="117634" y="114819"/>
                    <a:pt x="127159" y="124344"/>
                    <a:pt x="127159" y="134821"/>
                  </a:cubicBezTo>
                  <a:cubicBezTo>
                    <a:pt x="127159" y="146251"/>
                    <a:pt x="117634" y="154824"/>
                    <a:pt x="107156" y="154824"/>
                  </a:cubicBezTo>
                  <a:cubicBezTo>
                    <a:pt x="96679" y="154824"/>
                    <a:pt x="87154" y="146251"/>
                    <a:pt x="87154" y="13482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9C7FEAB0-01AF-4BB5-B68D-C312D06F6193}"/>
                </a:ext>
              </a:extLst>
            </p:cNvPr>
            <p:cNvSpPr/>
            <p:nvPr/>
          </p:nvSpPr>
          <p:spPr>
            <a:xfrm>
              <a:off x="6213633" y="3518058"/>
              <a:ext cx="228600" cy="228600"/>
            </a:xfrm>
            <a:custGeom>
              <a:avLst/>
              <a:gdLst>
                <a:gd name="connsiteX0" fmla="*/ 7144 w 228600"/>
                <a:gd name="connsiteY0" fmla="*/ 114776 h 228600"/>
                <a:gd name="connsiteX1" fmla="*/ 114776 w 228600"/>
                <a:gd name="connsiteY1" fmla="*/ 222409 h 228600"/>
                <a:gd name="connsiteX2" fmla="*/ 222409 w 228600"/>
                <a:gd name="connsiteY2" fmla="*/ 114776 h 228600"/>
                <a:gd name="connsiteX3" fmla="*/ 114776 w 228600"/>
                <a:gd name="connsiteY3" fmla="*/ 7144 h 228600"/>
                <a:gd name="connsiteX4" fmla="*/ 7144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7144" y="114776"/>
                  </a:moveTo>
                  <a:cubicBezTo>
                    <a:pt x="7144" y="173831"/>
                    <a:pt x="55721" y="222409"/>
                    <a:pt x="114776" y="222409"/>
                  </a:cubicBezTo>
                  <a:cubicBezTo>
                    <a:pt x="173831" y="222409"/>
                    <a:pt x="222409" y="173831"/>
                    <a:pt x="222409" y="114776"/>
                  </a:cubicBezTo>
                  <a:cubicBezTo>
                    <a:pt x="222409" y="55721"/>
                    <a:pt x="173831" y="7144"/>
                    <a:pt x="114776" y="7144"/>
                  </a:cubicBezTo>
                  <a:cubicBezTo>
                    <a:pt x="54769" y="7144"/>
                    <a:pt x="7144" y="54769"/>
                    <a:pt x="7144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300F6227-1FD1-49E1-BC0D-7F773CAFA52B}"/>
                </a:ext>
              </a:extLst>
            </p:cNvPr>
            <p:cNvSpPr/>
            <p:nvPr/>
          </p:nvSpPr>
          <p:spPr>
            <a:xfrm>
              <a:off x="5699283" y="3522821"/>
              <a:ext cx="228600" cy="228600"/>
            </a:xfrm>
            <a:custGeom>
              <a:avLst/>
              <a:gdLst>
                <a:gd name="connsiteX0" fmla="*/ 222409 w 228600"/>
                <a:gd name="connsiteY0" fmla="*/ 114776 h 228600"/>
                <a:gd name="connsiteX1" fmla="*/ 114776 w 228600"/>
                <a:gd name="connsiteY1" fmla="*/ 222409 h 228600"/>
                <a:gd name="connsiteX2" fmla="*/ 7144 w 228600"/>
                <a:gd name="connsiteY2" fmla="*/ 114776 h 228600"/>
                <a:gd name="connsiteX3" fmla="*/ 114776 w 228600"/>
                <a:gd name="connsiteY3" fmla="*/ 7144 h 228600"/>
                <a:gd name="connsiteX4" fmla="*/ 222409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222409" y="114776"/>
                  </a:moveTo>
                  <a:cubicBezTo>
                    <a:pt x="222409" y="173831"/>
                    <a:pt x="173831" y="222409"/>
                    <a:pt x="114776" y="222409"/>
                  </a:cubicBezTo>
                  <a:cubicBezTo>
                    <a:pt x="55721" y="222409"/>
                    <a:pt x="7144" y="173831"/>
                    <a:pt x="7144" y="114776"/>
                  </a:cubicBezTo>
                  <a:cubicBezTo>
                    <a:pt x="7144" y="55721"/>
                    <a:pt x="55721" y="7144"/>
                    <a:pt x="114776" y="7144"/>
                  </a:cubicBezTo>
                  <a:cubicBezTo>
                    <a:pt x="174784" y="7144"/>
                    <a:pt x="222409" y="54769"/>
                    <a:pt x="222409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C53492B7-4E2F-44BE-BED4-66FBF7CB9E5B}"/>
                </a:ext>
              </a:extLst>
            </p:cNvPr>
            <p:cNvSpPr/>
            <p:nvPr/>
          </p:nvSpPr>
          <p:spPr>
            <a:xfrm>
              <a:off x="5790723" y="3423761"/>
              <a:ext cx="561975" cy="504825"/>
            </a:xfrm>
            <a:custGeom>
              <a:avLst/>
              <a:gdLst>
                <a:gd name="connsiteX0" fmla="*/ 381476 w 561975"/>
                <a:gd name="connsiteY0" fmla="*/ 7144 h 504825"/>
                <a:gd name="connsiteX1" fmla="*/ 381476 w 561975"/>
                <a:gd name="connsiteY1" fmla="*/ 7144 h 504825"/>
                <a:gd name="connsiteX2" fmla="*/ 183356 w 561975"/>
                <a:gd name="connsiteY2" fmla="*/ 7144 h 504825"/>
                <a:gd name="connsiteX3" fmla="*/ 183356 w 561975"/>
                <a:gd name="connsiteY3" fmla="*/ 7144 h 504825"/>
                <a:gd name="connsiteX4" fmla="*/ 7144 w 561975"/>
                <a:gd name="connsiteY4" fmla="*/ 255746 h 504825"/>
                <a:gd name="connsiteX5" fmla="*/ 7144 w 561975"/>
                <a:gd name="connsiteY5" fmla="*/ 504349 h 504825"/>
                <a:gd name="connsiteX6" fmla="*/ 200501 w 561975"/>
                <a:gd name="connsiteY6" fmla="*/ 504349 h 504825"/>
                <a:gd name="connsiteX7" fmla="*/ 363379 w 561975"/>
                <a:gd name="connsiteY7" fmla="*/ 504349 h 504825"/>
                <a:gd name="connsiteX8" fmla="*/ 557689 w 561975"/>
                <a:gd name="connsiteY8" fmla="*/ 504349 h 504825"/>
                <a:gd name="connsiteX9" fmla="*/ 557689 w 561975"/>
                <a:gd name="connsiteY9" fmla="*/ 255746 h 504825"/>
                <a:gd name="connsiteX10" fmla="*/ 381476 w 561975"/>
                <a:gd name="connsiteY10" fmla="*/ 7144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81476" y="7144"/>
                  </a:moveTo>
                  <a:lnTo>
                    <a:pt x="381476" y="7144"/>
                  </a:lnTo>
                  <a:lnTo>
                    <a:pt x="183356" y="7144"/>
                  </a:lnTo>
                  <a:lnTo>
                    <a:pt x="183356" y="7144"/>
                  </a:lnTo>
                  <a:cubicBezTo>
                    <a:pt x="86201" y="9049"/>
                    <a:pt x="7144" y="119539"/>
                    <a:pt x="7144" y="255746"/>
                  </a:cubicBezTo>
                  <a:lnTo>
                    <a:pt x="7144" y="504349"/>
                  </a:lnTo>
                  <a:lnTo>
                    <a:pt x="200501" y="504349"/>
                  </a:lnTo>
                  <a:lnTo>
                    <a:pt x="363379" y="504349"/>
                  </a:lnTo>
                  <a:lnTo>
                    <a:pt x="557689" y="504349"/>
                  </a:lnTo>
                  <a:lnTo>
                    <a:pt x="557689" y="255746"/>
                  </a:lnTo>
                  <a:cubicBezTo>
                    <a:pt x="557689" y="119539"/>
                    <a:pt x="478631" y="9049"/>
                    <a:pt x="381476" y="7144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44536104-7164-4358-9D90-8A4E16515F29}"/>
                </a:ext>
              </a:extLst>
            </p:cNvPr>
            <p:cNvSpPr/>
            <p:nvPr/>
          </p:nvSpPr>
          <p:spPr>
            <a:xfrm>
              <a:off x="5790723" y="3661886"/>
              <a:ext cx="561975" cy="504825"/>
            </a:xfrm>
            <a:custGeom>
              <a:avLst/>
              <a:gdLst>
                <a:gd name="connsiteX0" fmla="*/ 352901 w 561975"/>
                <a:gd name="connsiteY0" fmla="*/ 504349 h 504825"/>
                <a:gd name="connsiteX1" fmla="*/ 381476 w 561975"/>
                <a:gd name="connsiteY1" fmla="*/ 504349 h 504825"/>
                <a:gd name="connsiteX2" fmla="*/ 221456 w 561975"/>
                <a:gd name="connsiteY2" fmla="*/ 504349 h 504825"/>
                <a:gd name="connsiteX3" fmla="*/ 211931 w 561975"/>
                <a:gd name="connsiteY3" fmla="*/ 504349 h 504825"/>
                <a:gd name="connsiteX4" fmla="*/ 7144 w 561975"/>
                <a:gd name="connsiteY4" fmla="*/ 255746 h 504825"/>
                <a:gd name="connsiteX5" fmla="*/ 7144 w 561975"/>
                <a:gd name="connsiteY5" fmla="*/ 7144 h 504825"/>
                <a:gd name="connsiteX6" fmla="*/ 200501 w 561975"/>
                <a:gd name="connsiteY6" fmla="*/ 7144 h 504825"/>
                <a:gd name="connsiteX7" fmla="*/ 363379 w 561975"/>
                <a:gd name="connsiteY7" fmla="*/ 7144 h 504825"/>
                <a:gd name="connsiteX8" fmla="*/ 557689 w 561975"/>
                <a:gd name="connsiteY8" fmla="*/ 7144 h 504825"/>
                <a:gd name="connsiteX9" fmla="*/ 557689 w 561975"/>
                <a:gd name="connsiteY9" fmla="*/ 255746 h 504825"/>
                <a:gd name="connsiteX10" fmla="*/ 352901 w 561975"/>
                <a:gd name="connsiteY10" fmla="*/ 504349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52901" y="504349"/>
                  </a:moveTo>
                  <a:lnTo>
                    <a:pt x="381476" y="504349"/>
                  </a:lnTo>
                  <a:lnTo>
                    <a:pt x="221456" y="504349"/>
                  </a:lnTo>
                  <a:lnTo>
                    <a:pt x="211931" y="504349"/>
                  </a:lnTo>
                  <a:cubicBezTo>
                    <a:pt x="114776" y="502444"/>
                    <a:pt x="7144" y="391954"/>
                    <a:pt x="7144" y="255746"/>
                  </a:cubicBezTo>
                  <a:lnTo>
                    <a:pt x="7144" y="7144"/>
                  </a:lnTo>
                  <a:lnTo>
                    <a:pt x="200501" y="7144"/>
                  </a:lnTo>
                  <a:lnTo>
                    <a:pt x="363379" y="7144"/>
                  </a:lnTo>
                  <a:lnTo>
                    <a:pt x="557689" y="7144"/>
                  </a:lnTo>
                  <a:lnTo>
                    <a:pt x="557689" y="255746"/>
                  </a:lnTo>
                  <a:cubicBezTo>
                    <a:pt x="557689" y="391954"/>
                    <a:pt x="450056" y="502444"/>
                    <a:pt x="352901" y="50434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31AB1D94-074A-4C6B-93C2-777DAD2C5FEA}"/>
                </a:ext>
              </a:extLst>
            </p:cNvPr>
            <p:cNvSpPr/>
            <p:nvPr/>
          </p:nvSpPr>
          <p:spPr>
            <a:xfrm>
              <a:off x="631174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5D9FCD37-8F8E-4B06-A3A4-7C68D84421DD}"/>
                </a:ext>
              </a:extLst>
            </p:cNvPr>
            <p:cNvSpPr/>
            <p:nvPr/>
          </p:nvSpPr>
          <p:spPr>
            <a:xfrm>
              <a:off x="567928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3D9526B5-9BE8-4E09-A91A-B72E56E25927}"/>
                </a:ext>
              </a:extLst>
            </p:cNvPr>
            <p:cNvSpPr/>
            <p:nvPr/>
          </p:nvSpPr>
          <p:spPr>
            <a:xfrm>
              <a:off x="5749766" y="2922746"/>
              <a:ext cx="638175" cy="466725"/>
            </a:xfrm>
            <a:custGeom>
              <a:avLst/>
              <a:gdLst>
                <a:gd name="connsiteX0" fmla="*/ 639604 w 638175"/>
                <a:gd name="connsiteY0" fmla="*/ 273844 h 466725"/>
                <a:gd name="connsiteX1" fmla="*/ 451009 w 638175"/>
                <a:gd name="connsiteY1" fmla="*/ 462439 h 466725"/>
                <a:gd name="connsiteX2" fmla="*/ 195739 w 638175"/>
                <a:gd name="connsiteY2" fmla="*/ 462439 h 466725"/>
                <a:gd name="connsiteX3" fmla="*/ 7144 w 638175"/>
                <a:gd name="connsiteY3" fmla="*/ 273844 h 466725"/>
                <a:gd name="connsiteX4" fmla="*/ 7144 w 638175"/>
                <a:gd name="connsiteY4" fmla="*/ 195739 h 466725"/>
                <a:gd name="connsiteX5" fmla="*/ 195739 w 638175"/>
                <a:gd name="connsiteY5" fmla="*/ 7144 h 466725"/>
                <a:gd name="connsiteX6" fmla="*/ 451009 w 638175"/>
                <a:gd name="connsiteY6" fmla="*/ 7144 h 466725"/>
                <a:gd name="connsiteX7" fmla="*/ 639604 w 638175"/>
                <a:gd name="connsiteY7" fmla="*/ 195739 h 466725"/>
                <a:gd name="connsiteX8" fmla="*/ 639604 w 638175"/>
                <a:gd name="connsiteY8" fmla="*/ 273844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175" h="466725">
                  <a:moveTo>
                    <a:pt x="639604" y="273844"/>
                  </a:moveTo>
                  <a:cubicBezTo>
                    <a:pt x="639604" y="377666"/>
                    <a:pt x="554831" y="462439"/>
                    <a:pt x="451009" y="462439"/>
                  </a:cubicBezTo>
                  <a:lnTo>
                    <a:pt x="195739" y="462439"/>
                  </a:lnTo>
                  <a:cubicBezTo>
                    <a:pt x="91916" y="462439"/>
                    <a:pt x="7144" y="377666"/>
                    <a:pt x="7144" y="273844"/>
                  </a:cubicBezTo>
                  <a:lnTo>
                    <a:pt x="7144" y="195739"/>
                  </a:lnTo>
                  <a:cubicBezTo>
                    <a:pt x="7144" y="91916"/>
                    <a:pt x="91916" y="7144"/>
                    <a:pt x="195739" y="7144"/>
                  </a:cubicBezTo>
                  <a:lnTo>
                    <a:pt x="451009" y="7144"/>
                  </a:lnTo>
                  <a:cubicBezTo>
                    <a:pt x="554831" y="7144"/>
                    <a:pt x="639604" y="91916"/>
                    <a:pt x="639604" y="195739"/>
                  </a:cubicBezTo>
                  <a:lnTo>
                    <a:pt x="639604" y="27384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8E6E10C0-13B9-41B9-B50A-27F0F16144EC}"/>
                </a:ext>
              </a:extLst>
            </p:cNvPr>
            <p:cNvSpPr/>
            <p:nvPr/>
          </p:nvSpPr>
          <p:spPr>
            <a:xfrm>
              <a:off x="5949791" y="2833211"/>
              <a:ext cx="228600" cy="95250"/>
            </a:xfrm>
            <a:custGeom>
              <a:avLst/>
              <a:gdLst>
                <a:gd name="connsiteX0" fmla="*/ 191929 w 228600"/>
                <a:gd name="connsiteY0" fmla="*/ 7144 h 95250"/>
                <a:gd name="connsiteX1" fmla="*/ 43339 w 228600"/>
                <a:gd name="connsiteY1" fmla="*/ 7144 h 95250"/>
                <a:gd name="connsiteX2" fmla="*/ 7144 w 228600"/>
                <a:gd name="connsiteY2" fmla="*/ 51911 h 95250"/>
                <a:gd name="connsiteX3" fmla="*/ 43339 w 228600"/>
                <a:gd name="connsiteY3" fmla="*/ 96679 h 95250"/>
                <a:gd name="connsiteX4" fmla="*/ 191929 w 228600"/>
                <a:gd name="connsiteY4" fmla="*/ 96679 h 95250"/>
                <a:gd name="connsiteX5" fmla="*/ 228124 w 228600"/>
                <a:gd name="connsiteY5" fmla="*/ 51911 h 95250"/>
                <a:gd name="connsiteX6" fmla="*/ 191929 w 228600"/>
                <a:gd name="connsiteY6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00" h="95250">
                  <a:moveTo>
                    <a:pt x="191929" y="7144"/>
                  </a:moveTo>
                  <a:lnTo>
                    <a:pt x="43339" y="7144"/>
                  </a:lnTo>
                  <a:cubicBezTo>
                    <a:pt x="23336" y="7144"/>
                    <a:pt x="7144" y="27146"/>
                    <a:pt x="7144" y="51911"/>
                  </a:cubicBezTo>
                  <a:cubicBezTo>
                    <a:pt x="7144" y="76676"/>
                    <a:pt x="23336" y="96679"/>
                    <a:pt x="43339" y="96679"/>
                  </a:cubicBezTo>
                  <a:lnTo>
                    <a:pt x="191929" y="96679"/>
                  </a:lnTo>
                  <a:cubicBezTo>
                    <a:pt x="211931" y="96679"/>
                    <a:pt x="228124" y="76676"/>
                    <a:pt x="228124" y="51911"/>
                  </a:cubicBezTo>
                  <a:cubicBezTo>
                    <a:pt x="228124" y="27146"/>
                    <a:pt x="211931" y="7144"/>
                    <a:pt x="191929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21AE99C5-BD87-45B9-9CB8-68ECDF4356F9}"/>
                </a:ext>
              </a:extLst>
            </p:cNvPr>
            <p:cNvSpPr/>
            <p:nvPr/>
          </p:nvSpPr>
          <p:spPr>
            <a:xfrm>
              <a:off x="6037355" y="2683668"/>
              <a:ext cx="57150" cy="190500"/>
            </a:xfrm>
            <a:custGeom>
              <a:avLst/>
              <a:gdLst>
                <a:gd name="connsiteX0" fmla="*/ 21497 w 57150"/>
                <a:gd name="connsiteY0" fmla="*/ 35719 h 190500"/>
                <a:gd name="connsiteX1" fmla="*/ 7209 w 57150"/>
                <a:gd name="connsiteY1" fmla="*/ 158591 h 190500"/>
                <a:gd name="connsiteX2" fmla="*/ 28164 w 57150"/>
                <a:gd name="connsiteY2" fmla="*/ 189071 h 190500"/>
                <a:gd name="connsiteX3" fmla="*/ 50072 w 57150"/>
                <a:gd name="connsiteY3" fmla="*/ 159544 h 190500"/>
                <a:gd name="connsiteX4" fmla="*/ 43404 w 57150"/>
                <a:gd name="connsiteY4" fmla="*/ 37624 h 190500"/>
                <a:gd name="connsiteX5" fmla="*/ 33879 w 57150"/>
                <a:gd name="connsiteY5" fmla="*/ 7144 h 190500"/>
                <a:gd name="connsiteX6" fmla="*/ 21497 w 57150"/>
                <a:gd name="connsiteY6" fmla="*/ 3571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190500">
                  <a:moveTo>
                    <a:pt x="21497" y="35719"/>
                  </a:moveTo>
                  <a:lnTo>
                    <a:pt x="7209" y="158591"/>
                  </a:lnTo>
                  <a:cubicBezTo>
                    <a:pt x="6257" y="174784"/>
                    <a:pt x="15782" y="189071"/>
                    <a:pt x="28164" y="189071"/>
                  </a:cubicBezTo>
                  <a:cubicBezTo>
                    <a:pt x="39594" y="189071"/>
                    <a:pt x="50072" y="176689"/>
                    <a:pt x="50072" y="159544"/>
                  </a:cubicBezTo>
                  <a:lnTo>
                    <a:pt x="43404" y="37624"/>
                  </a:lnTo>
                  <a:cubicBezTo>
                    <a:pt x="44357" y="21431"/>
                    <a:pt x="45309" y="7144"/>
                    <a:pt x="33879" y="7144"/>
                  </a:cubicBezTo>
                  <a:cubicBezTo>
                    <a:pt x="21497" y="7144"/>
                    <a:pt x="22449" y="19526"/>
                    <a:pt x="21497" y="3571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A325DCB3-D5B0-4BC1-B216-EBDAD79759CB}"/>
                </a:ext>
              </a:extLst>
            </p:cNvPr>
            <p:cNvSpPr/>
            <p:nvPr/>
          </p:nvSpPr>
          <p:spPr>
            <a:xfrm>
              <a:off x="597550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ACFB5E71-AD5B-4955-9ABD-C527A3BC5124}"/>
                </a:ext>
              </a:extLst>
            </p:cNvPr>
            <p:cNvSpPr/>
            <p:nvPr/>
          </p:nvSpPr>
          <p:spPr>
            <a:xfrm>
              <a:off x="6029801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39B7EB1D-CDB7-4B0F-959B-463731427B20}"/>
                </a:ext>
              </a:extLst>
            </p:cNvPr>
            <p:cNvSpPr/>
            <p:nvPr/>
          </p:nvSpPr>
          <p:spPr>
            <a:xfrm>
              <a:off x="6081236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7FD3780D-7D85-4A55-9081-7CAA313564B1}"/>
                </a:ext>
              </a:extLst>
            </p:cNvPr>
            <p:cNvSpPr/>
            <p:nvPr/>
          </p:nvSpPr>
          <p:spPr>
            <a:xfrm>
              <a:off x="613552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="" xmlns:a16="http://schemas.microsoft.com/office/drawing/2014/main" id="{19A00F5A-29BF-4BE8-9981-002BC0FA48C8}"/>
                </a:ext>
              </a:extLst>
            </p:cNvPr>
            <p:cNvSpPr/>
            <p:nvPr/>
          </p:nvSpPr>
          <p:spPr>
            <a:xfrm>
              <a:off x="5829776" y="3046571"/>
              <a:ext cx="485775" cy="161925"/>
            </a:xfrm>
            <a:custGeom>
              <a:avLst/>
              <a:gdLst>
                <a:gd name="connsiteX0" fmla="*/ 401479 w 485775"/>
                <a:gd name="connsiteY0" fmla="*/ 7144 h 161925"/>
                <a:gd name="connsiteX1" fmla="*/ 84296 w 485775"/>
                <a:gd name="connsiteY1" fmla="*/ 7144 h 161925"/>
                <a:gd name="connsiteX2" fmla="*/ 7144 w 485775"/>
                <a:gd name="connsiteY2" fmla="*/ 84296 h 161925"/>
                <a:gd name="connsiteX3" fmla="*/ 84296 w 485775"/>
                <a:gd name="connsiteY3" fmla="*/ 161449 h 161925"/>
                <a:gd name="connsiteX4" fmla="*/ 401479 w 485775"/>
                <a:gd name="connsiteY4" fmla="*/ 161449 h 161925"/>
                <a:gd name="connsiteX5" fmla="*/ 478631 w 485775"/>
                <a:gd name="connsiteY5" fmla="*/ 84296 h 161925"/>
                <a:gd name="connsiteX6" fmla="*/ 401479 w 485775"/>
                <a:gd name="connsiteY6" fmla="*/ 714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5775" h="161925">
                  <a:moveTo>
                    <a:pt x="401479" y="7144"/>
                  </a:moveTo>
                  <a:lnTo>
                    <a:pt x="84296" y="7144"/>
                  </a:lnTo>
                  <a:cubicBezTo>
                    <a:pt x="41434" y="7144"/>
                    <a:pt x="7144" y="41434"/>
                    <a:pt x="7144" y="84296"/>
                  </a:cubicBezTo>
                  <a:cubicBezTo>
                    <a:pt x="7144" y="127159"/>
                    <a:pt x="41434" y="161449"/>
                    <a:pt x="84296" y="161449"/>
                  </a:cubicBezTo>
                  <a:lnTo>
                    <a:pt x="401479" y="161449"/>
                  </a:lnTo>
                  <a:cubicBezTo>
                    <a:pt x="444341" y="161449"/>
                    <a:pt x="478631" y="127159"/>
                    <a:pt x="478631" y="84296"/>
                  </a:cubicBezTo>
                  <a:cubicBezTo>
                    <a:pt x="478631" y="41434"/>
                    <a:pt x="444341" y="7144"/>
                    <a:pt x="401479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="" xmlns:a16="http://schemas.microsoft.com/office/drawing/2014/main" id="{A025F13D-DA21-40A9-8EC5-76362F59C6F9}"/>
                </a:ext>
              </a:extLst>
            </p:cNvPr>
            <p:cNvSpPr/>
            <p:nvPr/>
          </p:nvSpPr>
          <p:spPr>
            <a:xfrm>
              <a:off x="5923121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47D241EF-D072-477B-847D-B9D7812A2062}"/>
                </a:ext>
              </a:extLst>
            </p:cNvPr>
            <p:cNvSpPr/>
            <p:nvPr/>
          </p:nvSpPr>
          <p:spPr>
            <a:xfrm>
              <a:off x="6164103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="" xmlns:a16="http://schemas.microsoft.com/office/drawing/2014/main" id="{1AD90D11-4718-49AA-A45E-BB32DCB8285E}"/>
                </a:ext>
              </a:extLst>
            </p:cNvPr>
            <p:cNvSpPr/>
            <p:nvPr/>
          </p:nvSpPr>
          <p:spPr>
            <a:xfrm>
              <a:off x="5936456" y="3367563"/>
              <a:ext cx="276225" cy="66675"/>
            </a:xfrm>
            <a:custGeom>
              <a:avLst/>
              <a:gdLst>
                <a:gd name="connsiteX0" fmla="*/ 273844 w 276225"/>
                <a:gd name="connsiteY0" fmla="*/ 35719 h 66675"/>
                <a:gd name="connsiteX1" fmla="*/ 245269 w 276225"/>
                <a:gd name="connsiteY1" fmla="*/ 64294 h 66675"/>
                <a:gd name="connsiteX2" fmla="*/ 35719 w 276225"/>
                <a:gd name="connsiteY2" fmla="*/ 64294 h 66675"/>
                <a:gd name="connsiteX3" fmla="*/ 7144 w 276225"/>
                <a:gd name="connsiteY3" fmla="*/ 35719 h 66675"/>
                <a:gd name="connsiteX4" fmla="*/ 7144 w 276225"/>
                <a:gd name="connsiteY4" fmla="*/ 35719 h 66675"/>
                <a:gd name="connsiteX5" fmla="*/ 35719 w 276225"/>
                <a:gd name="connsiteY5" fmla="*/ 7144 h 66675"/>
                <a:gd name="connsiteX6" fmla="*/ 245269 w 276225"/>
                <a:gd name="connsiteY6" fmla="*/ 7144 h 66675"/>
                <a:gd name="connsiteX7" fmla="*/ 273844 w 276225"/>
                <a:gd name="connsiteY7" fmla="*/ 35719 h 66675"/>
                <a:gd name="connsiteX8" fmla="*/ 273844 w 276225"/>
                <a:gd name="connsiteY8" fmla="*/ 3571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66675">
                  <a:moveTo>
                    <a:pt x="273844" y="35719"/>
                  </a:moveTo>
                  <a:cubicBezTo>
                    <a:pt x="273844" y="50959"/>
                    <a:pt x="261461" y="64294"/>
                    <a:pt x="245269" y="64294"/>
                  </a:cubicBezTo>
                  <a:lnTo>
                    <a:pt x="35719" y="64294"/>
                  </a:lnTo>
                  <a:cubicBezTo>
                    <a:pt x="20479" y="64294"/>
                    <a:pt x="7144" y="51911"/>
                    <a:pt x="7144" y="35719"/>
                  </a:cubicBezTo>
                  <a:lnTo>
                    <a:pt x="7144" y="35719"/>
                  </a:lnTo>
                  <a:cubicBezTo>
                    <a:pt x="7144" y="20479"/>
                    <a:pt x="19526" y="7144"/>
                    <a:pt x="35719" y="7144"/>
                  </a:cubicBezTo>
                  <a:lnTo>
                    <a:pt x="245269" y="7144"/>
                  </a:lnTo>
                  <a:cubicBezTo>
                    <a:pt x="260509" y="7144"/>
                    <a:pt x="273844" y="19526"/>
                    <a:pt x="273844" y="35719"/>
                  </a:cubicBezTo>
                  <a:lnTo>
                    <a:pt x="273844" y="35719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7E17D256-B342-4E37-9406-2AA05E8DA6E7}"/>
                </a:ext>
              </a:extLst>
            </p:cNvPr>
            <p:cNvSpPr/>
            <p:nvPr/>
          </p:nvSpPr>
          <p:spPr>
            <a:xfrm>
              <a:off x="5853588" y="3629501"/>
              <a:ext cx="438150" cy="304800"/>
            </a:xfrm>
            <a:custGeom>
              <a:avLst/>
              <a:gdLst>
                <a:gd name="connsiteX0" fmla="*/ 392906 w 438150"/>
                <a:gd name="connsiteY0" fmla="*/ 298609 h 304800"/>
                <a:gd name="connsiteX1" fmla="*/ 48101 w 438150"/>
                <a:gd name="connsiteY1" fmla="*/ 298609 h 304800"/>
                <a:gd name="connsiteX2" fmla="*/ 7144 w 438150"/>
                <a:gd name="connsiteY2" fmla="*/ 257651 h 304800"/>
                <a:gd name="connsiteX3" fmla="*/ 7144 w 438150"/>
                <a:gd name="connsiteY3" fmla="*/ 48101 h 304800"/>
                <a:gd name="connsiteX4" fmla="*/ 48101 w 438150"/>
                <a:gd name="connsiteY4" fmla="*/ 7144 h 304800"/>
                <a:gd name="connsiteX5" fmla="*/ 393859 w 438150"/>
                <a:gd name="connsiteY5" fmla="*/ 7144 h 304800"/>
                <a:gd name="connsiteX6" fmla="*/ 434816 w 438150"/>
                <a:gd name="connsiteY6" fmla="*/ 48101 h 304800"/>
                <a:gd name="connsiteX7" fmla="*/ 434816 w 438150"/>
                <a:gd name="connsiteY7" fmla="*/ 257651 h 304800"/>
                <a:gd name="connsiteX8" fmla="*/ 392906 w 438150"/>
                <a:gd name="connsiteY8" fmla="*/ 29860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8150" h="304800">
                  <a:moveTo>
                    <a:pt x="392906" y="298609"/>
                  </a:moveTo>
                  <a:lnTo>
                    <a:pt x="48101" y="298609"/>
                  </a:lnTo>
                  <a:cubicBezTo>
                    <a:pt x="26194" y="298609"/>
                    <a:pt x="7144" y="280511"/>
                    <a:pt x="7144" y="257651"/>
                  </a:cubicBezTo>
                  <a:lnTo>
                    <a:pt x="7144" y="48101"/>
                  </a:lnTo>
                  <a:cubicBezTo>
                    <a:pt x="7144" y="26194"/>
                    <a:pt x="25241" y="7144"/>
                    <a:pt x="48101" y="7144"/>
                  </a:cubicBezTo>
                  <a:lnTo>
                    <a:pt x="393859" y="7144"/>
                  </a:lnTo>
                  <a:cubicBezTo>
                    <a:pt x="415766" y="7144"/>
                    <a:pt x="434816" y="25241"/>
                    <a:pt x="434816" y="48101"/>
                  </a:cubicBezTo>
                  <a:lnTo>
                    <a:pt x="434816" y="257651"/>
                  </a:lnTo>
                  <a:cubicBezTo>
                    <a:pt x="433864" y="280511"/>
                    <a:pt x="414814" y="298609"/>
                    <a:pt x="392906" y="29860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4" name="Freeform 14">
            <a:extLst>
              <a:ext uri="{FF2B5EF4-FFF2-40B4-BE49-F238E27FC236}">
                <a16:creationId xmlns="" xmlns:a16="http://schemas.microsoft.com/office/drawing/2014/main" id="{2E11B857-74CB-4115-9CDF-C2D1BCC2F6A5}"/>
              </a:ext>
            </a:extLst>
          </p:cNvPr>
          <p:cNvSpPr/>
          <p:nvPr/>
        </p:nvSpPr>
        <p:spPr>
          <a:xfrm flipV="1">
            <a:off x="3850380" y="1252711"/>
            <a:ext cx="2812211" cy="940280"/>
          </a:xfrm>
          <a:custGeom>
            <a:avLst/>
            <a:gdLst>
              <a:gd name="connsiteX0" fmla="*/ 2812211 w 2812211"/>
              <a:gd name="connsiteY0" fmla="*/ 0 h 940280"/>
              <a:gd name="connsiteX1" fmla="*/ 1949570 w 2812211"/>
              <a:gd name="connsiteY1" fmla="*/ 940280 h 940280"/>
              <a:gd name="connsiteX2" fmla="*/ 0 w 2812211"/>
              <a:gd name="connsiteY2" fmla="*/ 940280 h 94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211" h="940280">
                <a:moveTo>
                  <a:pt x="2812211" y="0"/>
                </a:moveTo>
                <a:lnTo>
                  <a:pt x="1949570" y="940280"/>
                </a:lnTo>
                <a:lnTo>
                  <a:pt x="0" y="940280"/>
                </a:lnTo>
              </a:path>
            </a:pathLst>
          </a:cu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5" name="Freeform 13">
            <a:extLst>
              <a:ext uri="{FF2B5EF4-FFF2-40B4-BE49-F238E27FC236}">
                <a16:creationId xmlns="" xmlns:a16="http://schemas.microsoft.com/office/drawing/2014/main" id="{D20AA7F7-2723-4B5C-B109-F66EC3D7DE60}"/>
              </a:ext>
            </a:extLst>
          </p:cNvPr>
          <p:cNvSpPr/>
          <p:nvPr/>
        </p:nvSpPr>
        <p:spPr>
          <a:xfrm flipV="1">
            <a:off x="9560942" y="5612415"/>
            <a:ext cx="2631058" cy="936000"/>
          </a:xfrm>
          <a:custGeom>
            <a:avLst/>
            <a:gdLst>
              <a:gd name="connsiteX0" fmla="*/ 0 w 2631057"/>
              <a:gd name="connsiteY0" fmla="*/ 793631 h 793631"/>
              <a:gd name="connsiteX1" fmla="*/ 603849 w 2631057"/>
              <a:gd name="connsiteY1" fmla="*/ 0 h 793631"/>
              <a:gd name="connsiteX2" fmla="*/ 2631057 w 2631057"/>
              <a:gd name="connsiteY2" fmla="*/ 0 h 79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1057" h="793631">
                <a:moveTo>
                  <a:pt x="0" y="793631"/>
                </a:moveTo>
                <a:lnTo>
                  <a:pt x="603849" y="0"/>
                </a:lnTo>
                <a:lnTo>
                  <a:pt x="2631057" y="0"/>
                </a:lnTo>
              </a:path>
            </a:pathLst>
          </a:cu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pic>
        <p:nvPicPr>
          <p:cNvPr id="4" name="VIDEO-2022">
            <a:hlinkClick r:id="" action="ppaction://media"/>
            <a:extLst>
              <a:ext uri="{FF2B5EF4-FFF2-40B4-BE49-F238E27FC236}">
                <a16:creationId xmlns="" xmlns:a16="http://schemas.microsoft.com/office/drawing/2014/main" id="{3E323BE9-0309-4216-843D-8E7E410595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40692" y="1181819"/>
            <a:ext cx="3105150" cy="539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52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4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Conclusion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25FF6B61-D945-4859-B4DE-864F00EB21A7}"/>
              </a:ext>
            </a:extLst>
          </p:cNvPr>
          <p:cNvGrpSpPr/>
          <p:nvPr/>
        </p:nvGrpSpPr>
        <p:grpSpPr>
          <a:xfrm flipH="1">
            <a:off x="9830090" y="3978904"/>
            <a:ext cx="511666" cy="490542"/>
            <a:chOff x="4964627" y="3703863"/>
            <a:chExt cx="393594" cy="377344"/>
          </a:xfrm>
          <a:solidFill>
            <a:schemeClr val="tx2">
              <a:lumMod val="50000"/>
              <a:alpha val="70000"/>
            </a:schemeClr>
          </a:solidFill>
        </p:grpSpPr>
        <p:sp>
          <p:nvSpPr>
            <p:cNvPr id="32" name="Oval 1">
              <a:extLst>
                <a:ext uri="{FF2B5EF4-FFF2-40B4-BE49-F238E27FC236}">
                  <a16:creationId xmlns="" xmlns:a16="http://schemas.microsoft.com/office/drawing/2014/main" id="{67655C8A-4FE4-4AB3-A265-A38F3668DD8E}"/>
                </a:ext>
              </a:extLst>
            </p:cNvPr>
            <p:cNvSpPr/>
            <p:nvPr/>
          </p:nvSpPr>
          <p:spPr>
            <a:xfrm flipH="1">
              <a:off x="4977747" y="3794659"/>
              <a:ext cx="367354" cy="65606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3" name="Oval 1">
              <a:extLst>
                <a:ext uri="{FF2B5EF4-FFF2-40B4-BE49-F238E27FC236}">
                  <a16:creationId xmlns="" xmlns:a16="http://schemas.microsoft.com/office/drawing/2014/main" id="{A90D4636-801F-4A15-A3C0-E09E4DB356B3}"/>
                </a:ext>
              </a:extLst>
            </p:cNvPr>
            <p:cNvSpPr/>
            <p:nvPr/>
          </p:nvSpPr>
          <p:spPr>
            <a:xfrm flipH="1">
              <a:off x="5017106" y="3976249"/>
              <a:ext cx="288634" cy="104958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4" name="Oval 1">
              <a:extLst>
                <a:ext uri="{FF2B5EF4-FFF2-40B4-BE49-F238E27FC236}">
                  <a16:creationId xmlns="" xmlns:a16="http://schemas.microsoft.com/office/drawing/2014/main" id="{3B71A285-5565-49AD-AA9A-1E68556B881B}"/>
                </a:ext>
              </a:extLst>
            </p:cNvPr>
            <p:cNvSpPr/>
            <p:nvPr/>
          </p:nvSpPr>
          <p:spPr>
            <a:xfrm flipH="1">
              <a:off x="4990867" y="3885454"/>
              <a:ext cx="341114" cy="65606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Oval 1">
              <a:extLst>
                <a:ext uri="{FF2B5EF4-FFF2-40B4-BE49-F238E27FC236}">
                  <a16:creationId xmlns="" xmlns:a16="http://schemas.microsoft.com/office/drawing/2014/main" id="{5440008A-A433-47EE-9DBC-F82BBAD36EC2}"/>
                </a:ext>
              </a:extLst>
            </p:cNvPr>
            <p:cNvSpPr/>
            <p:nvPr/>
          </p:nvSpPr>
          <p:spPr>
            <a:xfrm flipH="1">
              <a:off x="4964627" y="3703863"/>
              <a:ext cx="393594" cy="65606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36" name="Oval 3">
            <a:extLst>
              <a:ext uri="{FF2B5EF4-FFF2-40B4-BE49-F238E27FC236}">
                <a16:creationId xmlns="" xmlns:a16="http://schemas.microsoft.com/office/drawing/2014/main" id="{05DD99DF-2EAB-49E8-9C88-C94F7408C3F7}"/>
              </a:ext>
            </a:extLst>
          </p:cNvPr>
          <p:cNvSpPr/>
          <p:nvPr/>
        </p:nvSpPr>
        <p:spPr>
          <a:xfrm>
            <a:off x="9473531" y="2575253"/>
            <a:ext cx="1224785" cy="1351173"/>
          </a:xfrm>
          <a:custGeom>
            <a:avLst/>
            <a:gdLst/>
            <a:ahLst/>
            <a:cxnLst/>
            <a:rect l="l" t="t" r="r" b="b"/>
            <a:pathLst>
              <a:path w="790861" h="872472">
                <a:moveTo>
                  <a:pt x="394689" y="0"/>
                </a:moveTo>
                <a:lnTo>
                  <a:pt x="395430" y="57"/>
                </a:lnTo>
                <a:lnTo>
                  <a:pt x="396172" y="0"/>
                </a:lnTo>
                <a:cubicBezTo>
                  <a:pt x="614153" y="0"/>
                  <a:pt x="790861" y="176708"/>
                  <a:pt x="790861" y="394689"/>
                </a:cubicBezTo>
                <a:cubicBezTo>
                  <a:pt x="790861" y="542198"/>
                  <a:pt x="685540" y="687780"/>
                  <a:pt x="602673" y="754231"/>
                </a:cubicBezTo>
                <a:cubicBezTo>
                  <a:pt x="577986" y="782673"/>
                  <a:pt x="588881" y="797618"/>
                  <a:pt x="583576" y="834696"/>
                </a:cubicBezTo>
                <a:cubicBezTo>
                  <a:pt x="569784" y="863319"/>
                  <a:pt x="557447" y="872472"/>
                  <a:pt x="533068" y="872472"/>
                </a:cubicBezTo>
                <a:lnTo>
                  <a:pt x="395430" y="871979"/>
                </a:lnTo>
                <a:lnTo>
                  <a:pt x="257793" y="872472"/>
                </a:lnTo>
                <a:cubicBezTo>
                  <a:pt x="233414" y="872472"/>
                  <a:pt x="221078" y="863319"/>
                  <a:pt x="207286" y="834696"/>
                </a:cubicBezTo>
                <a:cubicBezTo>
                  <a:pt x="201981" y="797618"/>
                  <a:pt x="212876" y="782673"/>
                  <a:pt x="188188" y="754231"/>
                </a:cubicBezTo>
                <a:cubicBezTo>
                  <a:pt x="105322" y="687780"/>
                  <a:pt x="0" y="542198"/>
                  <a:pt x="0" y="394689"/>
                </a:cubicBezTo>
                <a:cubicBezTo>
                  <a:pt x="0" y="176708"/>
                  <a:pt x="176709" y="0"/>
                  <a:pt x="39468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16069E8A-24D8-4B2F-AA74-AC751EF24531}"/>
              </a:ext>
            </a:extLst>
          </p:cNvPr>
          <p:cNvGrpSpPr/>
          <p:nvPr/>
        </p:nvGrpSpPr>
        <p:grpSpPr>
          <a:xfrm flipH="1">
            <a:off x="4516298" y="3978904"/>
            <a:ext cx="511666" cy="490542"/>
            <a:chOff x="4964627" y="3703863"/>
            <a:chExt cx="393594" cy="377344"/>
          </a:xfrm>
          <a:solidFill>
            <a:schemeClr val="tx2">
              <a:lumMod val="50000"/>
              <a:alpha val="70000"/>
            </a:schemeClr>
          </a:solidFill>
        </p:grpSpPr>
        <p:sp>
          <p:nvSpPr>
            <p:cNvPr id="38" name="Oval 1">
              <a:extLst>
                <a:ext uri="{FF2B5EF4-FFF2-40B4-BE49-F238E27FC236}">
                  <a16:creationId xmlns="" xmlns:a16="http://schemas.microsoft.com/office/drawing/2014/main" id="{FDF678FD-A173-4DB3-B0F2-0113A9ACC8A4}"/>
                </a:ext>
              </a:extLst>
            </p:cNvPr>
            <p:cNvSpPr/>
            <p:nvPr/>
          </p:nvSpPr>
          <p:spPr>
            <a:xfrm flipH="1">
              <a:off x="4977747" y="3794659"/>
              <a:ext cx="367354" cy="65606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" name="Oval 1">
              <a:extLst>
                <a:ext uri="{FF2B5EF4-FFF2-40B4-BE49-F238E27FC236}">
                  <a16:creationId xmlns="" xmlns:a16="http://schemas.microsoft.com/office/drawing/2014/main" id="{D03164AB-BAE7-4720-85E3-D68638031A15}"/>
                </a:ext>
              </a:extLst>
            </p:cNvPr>
            <p:cNvSpPr/>
            <p:nvPr/>
          </p:nvSpPr>
          <p:spPr>
            <a:xfrm flipH="1">
              <a:off x="5017106" y="3976249"/>
              <a:ext cx="288634" cy="104958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" name="Oval 1">
              <a:extLst>
                <a:ext uri="{FF2B5EF4-FFF2-40B4-BE49-F238E27FC236}">
                  <a16:creationId xmlns="" xmlns:a16="http://schemas.microsoft.com/office/drawing/2014/main" id="{2FA51348-9AF4-4B73-A64A-88F9A5CB220A}"/>
                </a:ext>
              </a:extLst>
            </p:cNvPr>
            <p:cNvSpPr/>
            <p:nvPr/>
          </p:nvSpPr>
          <p:spPr>
            <a:xfrm flipH="1">
              <a:off x="4990867" y="3885454"/>
              <a:ext cx="341114" cy="65606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1" name="Oval 1">
              <a:extLst>
                <a:ext uri="{FF2B5EF4-FFF2-40B4-BE49-F238E27FC236}">
                  <a16:creationId xmlns="" xmlns:a16="http://schemas.microsoft.com/office/drawing/2014/main" id="{02DF4265-B039-4B78-91C4-A12135BD37F3}"/>
                </a:ext>
              </a:extLst>
            </p:cNvPr>
            <p:cNvSpPr/>
            <p:nvPr/>
          </p:nvSpPr>
          <p:spPr>
            <a:xfrm flipH="1">
              <a:off x="4964627" y="3703863"/>
              <a:ext cx="393594" cy="65606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C39E6E07-09DA-4251-A333-A7E0F7C954C5}"/>
              </a:ext>
            </a:extLst>
          </p:cNvPr>
          <p:cNvGrpSpPr/>
          <p:nvPr/>
        </p:nvGrpSpPr>
        <p:grpSpPr>
          <a:xfrm>
            <a:off x="4375773" y="2480995"/>
            <a:ext cx="792715" cy="1360145"/>
            <a:chOff x="4874689" y="2348880"/>
            <a:chExt cx="914401" cy="1354872"/>
          </a:xfrm>
          <a:solidFill>
            <a:schemeClr val="accent1"/>
          </a:solidFill>
        </p:grpSpPr>
        <p:sp>
          <p:nvSpPr>
            <p:cNvPr id="43" name="Block Arc 42">
              <a:extLst>
                <a:ext uri="{FF2B5EF4-FFF2-40B4-BE49-F238E27FC236}">
                  <a16:creationId xmlns="" xmlns:a16="http://schemas.microsoft.com/office/drawing/2014/main" id="{FE5D3AC6-043B-4542-A908-F98885A065C6}"/>
                </a:ext>
              </a:extLst>
            </p:cNvPr>
            <p:cNvSpPr/>
            <p:nvPr/>
          </p:nvSpPr>
          <p:spPr>
            <a:xfrm>
              <a:off x="4874690" y="2348880"/>
              <a:ext cx="914400" cy="914400"/>
            </a:xfrm>
            <a:prstGeom prst="blockArc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4" name="Round Same Side Corner Rectangle 30">
              <a:extLst>
                <a:ext uri="{FF2B5EF4-FFF2-40B4-BE49-F238E27FC236}">
                  <a16:creationId xmlns="" xmlns:a16="http://schemas.microsoft.com/office/drawing/2014/main" id="{FAC7241D-8EDB-404D-86B8-9F2CAB9A3EAF}"/>
                </a:ext>
              </a:extLst>
            </p:cNvPr>
            <p:cNvSpPr/>
            <p:nvPr/>
          </p:nvSpPr>
          <p:spPr>
            <a:xfrm rot="10800000">
              <a:off x="4874689" y="2789352"/>
              <a:ext cx="228508" cy="9144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5" name="Round Same Side Corner Rectangle 33">
              <a:extLst>
                <a:ext uri="{FF2B5EF4-FFF2-40B4-BE49-F238E27FC236}">
                  <a16:creationId xmlns="" xmlns:a16="http://schemas.microsoft.com/office/drawing/2014/main" id="{9C051051-AB40-4214-9D56-BD14C79CD3F1}"/>
                </a:ext>
              </a:extLst>
            </p:cNvPr>
            <p:cNvSpPr/>
            <p:nvPr/>
          </p:nvSpPr>
          <p:spPr>
            <a:xfrm rot="10800000">
              <a:off x="5560582" y="2789352"/>
              <a:ext cx="228508" cy="9144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6" name="그룹 14">
            <a:extLst>
              <a:ext uri="{FF2B5EF4-FFF2-40B4-BE49-F238E27FC236}">
                <a16:creationId xmlns="" xmlns:a16="http://schemas.microsoft.com/office/drawing/2014/main" id="{215F9070-5FC5-465C-A5DE-EBC33646655E}"/>
              </a:ext>
            </a:extLst>
          </p:cNvPr>
          <p:cNvGrpSpPr/>
          <p:nvPr/>
        </p:nvGrpSpPr>
        <p:grpSpPr>
          <a:xfrm>
            <a:off x="1869148" y="3978906"/>
            <a:ext cx="511666" cy="490542"/>
            <a:chOff x="1869148" y="3350721"/>
            <a:chExt cx="511666" cy="490542"/>
          </a:xfrm>
        </p:grpSpPr>
        <p:sp>
          <p:nvSpPr>
            <p:cNvPr id="47" name="Oval 1">
              <a:extLst>
                <a:ext uri="{FF2B5EF4-FFF2-40B4-BE49-F238E27FC236}">
                  <a16:creationId xmlns="" xmlns:a16="http://schemas.microsoft.com/office/drawing/2014/main" id="{CC2628E0-E0C7-4268-AE8F-FC08A95581E6}"/>
                </a:ext>
              </a:extLst>
            </p:cNvPr>
            <p:cNvSpPr/>
            <p:nvPr/>
          </p:nvSpPr>
          <p:spPr>
            <a:xfrm>
              <a:off x="1886204" y="3468755"/>
              <a:ext cx="477554" cy="85287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8" name="Oval 1">
              <a:extLst>
                <a:ext uri="{FF2B5EF4-FFF2-40B4-BE49-F238E27FC236}">
                  <a16:creationId xmlns="" xmlns:a16="http://schemas.microsoft.com/office/drawing/2014/main" id="{F73C2AE3-04E3-451E-BE43-D929BE6BAB32}"/>
                </a:ext>
              </a:extLst>
            </p:cNvPr>
            <p:cNvSpPr/>
            <p:nvPr/>
          </p:nvSpPr>
          <p:spPr>
            <a:xfrm>
              <a:off x="1937372" y="3704819"/>
              <a:ext cx="375220" cy="136444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9" name="Oval 1">
              <a:extLst>
                <a:ext uri="{FF2B5EF4-FFF2-40B4-BE49-F238E27FC236}">
                  <a16:creationId xmlns="" xmlns:a16="http://schemas.microsoft.com/office/drawing/2014/main" id="{1869B457-4C0C-4AEB-8582-8787ED40E9E1}"/>
                </a:ext>
              </a:extLst>
            </p:cNvPr>
            <p:cNvSpPr/>
            <p:nvPr/>
          </p:nvSpPr>
          <p:spPr>
            <a:xfrm>
              <a:off x="1903260" y="3586787"/>
              <a:ext cx="443443" cy="85287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0" name="Oval 1">
              <a:extLst>
                <a:ext uri="{FF2B5EF4-FFF2-40B4-BE49-F238E27FC236}">
                  <a16:creationId xmlns="" xmlns:a16="http://schemas.microsoft.com/office/drawing/2014/main" id="{EDBD73F2-4FE5-456F-A2A2-447B77D73069}"/>
                </a:ext>
              </a:extLst>
            </p:cNvPr>
            <p:cNvSpPr/>
            <p:nvPr/>
          </p:nvSpPr>
          <p:spPr>
            <a:xfrm>
              <a:off x="1869148" y="3350721"/>
              <a:ext cx="511666" cy="85287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51" name="Block Arc 37">
            <a:extLst>
              <a:ext uri="{FF2B5EF4-FFF2-40B4-BE49-F238E27FC236}">
                <a16:creationId xmlns="" xmlns:a16="http://schemas.microsoft.com/office/drawing/2014/main" id="{56DF0A6B-76B0-4C16-BD9E-75DEC170001C}"/>
              </a:ext>
            </a:extLst>
          </p:cNvPr>
          <p:cNvSpPr/>
          <p:nvPr/>
        </p:nvSpPr>
        <p:spPr>
          <a:xfrm>
            <a:off x="1644864" y="2532609"/>
            <a:ext cx="1062264" cy="1386291"/>
          </a:xfrm>
          <a:custGeom>
            <a:avLst/>
            <a:gdLst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294969 w 1128574"/>
              <a:gd name="connsiteY8" fmla="*/ 1360143 h 1471472"/>
              <a:gd name="connsiteX9" fmla="*/ 295961 w 1128574"/>
              <a:gd name="connsiteY9" fmla="*/ 1347236 h 1471472"/>
              <a:gd name="connsiteX10" fmla="*/ 292410 w 1128574"/>
              <a:gd name="connsiteY10" fmla="*/ 1329645 h 1471472"/>
              <a:gd name="connsiteX11" fmla="*/ 300331 w 1128574"/>
              <a:gd name="connsiteY11" fmla="*/ 1290412 h 1471472"/>
              <a:gd name="connsiteX12" fmla="*/ 657787 w 1128574"/>
              <a:gd name="connsiteY12" fmla="*/ 834864 h 1471472"/>
              <a:gd name="connsiteX13" fmla="*/ 656254 w 1128574"/>
              <a:gd name="connsiteY13" fmla="*/ 830430 h 1471472"/>
              <a:gd name="connsiteX14" fmla="*/ 838945 w 1128574"/>
              <a:gd name="connsiteY14" fmla="*/ 502307 h 1471472"/>
              <a:gd name="connsiteX15" fmla="*/ 533067 w 1128574"/>
              <a:gd name="connsiteY15" fmla="*/ 284409 h 1471472"/>
              <a:gd name="connsiteX16" fmla="*/ 282643 w 1128574"/>
              <a:gd name="connsiteY16" fmla="*/ 564282 h 1471472"/>
              <a:gd name="connsiteX17" fmla="*/ 279666 w 1128574"/>
              <a:gd name="connsiteY17" fmla="*/ 564282 h 1471472"/>
              <a:gd name="connsiteX18" fmla="*/ 280029 w 1128574"/>
              <a:gd name="connsiteY18" fmla="*/ 567621 h 1471472"/>
              <a:gd name="connsiteX19" fmla="*/ 140015 w 1128574"/>
              <a:gd name="connsiteY19" fmla="*/ 697359 h 1471472"/>
              <a:gd name="connsiteX20" fmla="*/ 0 w 1128574"/>
              <a:gd name="connsiteY20" fmla="*/ 567621 h 1471472"/>
              <a:gd name="connsiteX21" fmla="*/ 363 w 1128574"/>
              <a:gd name="connsiteY21" fmla="*/ 564281 h 1471472"/>
              <a:gd name="connsiteX22" fmla="*/ 1 w 1128574"/>
              <a:gd name="connsiteY22" fmla="*/ 564281 h 1471472"/>
              <a:gd name="connsiteX23" fmla="*/ 501773 w 1128574"/>
              <a:gd name="connsiteY23" fmla="*/ 3505 h 1471472"/>
              <a:gd name="connsiteX24" fmla="*/ 555039 w 1128574"/>
              <a:gd name="connsiteY24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294969 w 1128574"/>
              <a:gd name="connsiteY8" fmla="*/ 1360143 h 1471472"/>
              <a:gd name="connsiteX9" fmla="*/ 292410 w 1128574"/>
              <a:gd name="connsiteY9" fmla="*/ 1329645 h 1471472"/>
              <a:gd name="connsiteX10" fmla="*/ 300331 w 1128574"/>
              <a:gd name="connsiteY10" fmla="*/ 1290412 h 1471472"/>
              <a:gd name="connsiteX11" fmla="*/ 657787 w 1128574"/>
              <a:gd name="connsiteY11" fmla="*/ 834864 h 1471472"/>
              <a:gd name="connsiteX12" fmla="*/ 656254 w 1128574"/>
              <a:gd name="connsiteY12" fmla="*/ 830430 h 1471472"/>
              <a:gd name="connsiteX13" fmla="*/ 838945 w 1128574"/>
              <a:gd name="connsiteY13" fmla="*/ 502307 h 1471472"/>
              <a:gd name="connsiteX14" fmla="*/ 533067 w 1128574"/>
              <a:gd name="connsiteY14" fmla="*/ 284409 h 1471472"/>
              <a:gd name="connsiteX15" fmla="*/ 282643 w 1128574"/>
              <a:gd name="connsiteY15" fmla="*/ 564282 h 1471472"/>
              <a:gd name="connsiteX16" fmla="*/ 279666 w 1128574"/>
              <a:gd name="connsiteY16" fmla="*/ 564282 h 1471472"/>
              <a:gd name="connsiteX17" fmla="*/ 280029 w 1128574"/>
              <a:gd name="connsiteY17" fmla="*/ 567621 h 1471472"/>
              <a:gd name="connsiteX18" fmla="*/ 140015 w 1128574"/>
              <a:gd name="connsiteY18" fmla="*/ 697359 h 1471472"/>
              <a:gd name="connsiteX19" fmla="*/ 0 w 1128574"/>
              <a:gd name="connsiteY19" fmla="*/ 567621 h 1471472"/>
              <a:gd name="connsiteX20" fmla="*/ 363 w 1128574"/>
              <a:gd name="connsiteY20" fmla="*/ 564281 h 1471472"/>
              <a:gd name="connsiteX21" fmla="*/ 1 w 1128574"/>
              <a:gd name="connsiteY21" fmla="*/ 564281 h 1471472"/>
              <a:gd name="connsiteX22" fmla="*/ 501773 w 1128574"/>
              <a:gd name="connsiteY22" fmla="*/ 3505 h 1471472"/>
              <a:gd name="connsiteX23" fmla="*/ 555039 w 1128574"/>
              <a:gd name="connsiteY23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294969 w 1128574"/>
              <a:gd name="connsiteY8" fmla="*/ 1360143 h 1471472"/>
              <a:gd name="connsiteX9" fmla="*/ 300331 w 1128574"/>
              <a:gd name="connsiteY9" fmla="*/ 1290412 h 1471472"/>
              <a:gd name="connsiteX10" fmla="*/ 657787 w 1128574"/>
              <a:gd name="connsiteY10" fmla="*/ 834864 h 1471472"/>
              <a:gd name="connsiteX11" fmla="*/ 656254 w 1128574"/>
              <a:gd name="connsiteY11" fmla="*/ 830430 h 1471472"/>
              <a:gd name="connsiteX12" fmla="*/ 838945 w 1128574"/>
              <a:gd name="connsiteY12" fmla="*/ 502307 h 1471472"/>
              <a:gd name="connsiteX13" fmla="*/ 533067 w 1128574"/>
              <a:gd name="connsiteY13" fmla="*/ 284409 h 1471472"/>
              <a:gd name="connsiteX14" fmla="*/ 282643 w 1128574"/>
              <a:gd name="connsiteY14" fmla="*/ 564282 h 1471472"/>
              <a:gd name="connsiteX15" fmla="*/ 279666 w 1128574"/>
              <a:gd name="connsiteY15" fmla="*/ 564282 h 1471472"/>
              <a:gd name="connsiteX16" fmla="*/ 280029 w 1128574"/>
              <a:gd name="connsiteY16" fmla="*/ 567621 h 1471472"/>
              <a:gd name="connsiteX17" fmla="*/ 140015 w 1128574"/>
              <a:gd name="connsiteY17" fmla="*/ 697359 h 1471472"/>
              <a:gd name="connsiteX18" fmla="*/ 0 w 1128574"/>
              <a:gd name="connsiteY18" fmla="*/ 567621 h 1471472"/>
              <a:gd name="connsiteX19" fmla="*/ 363 w 1128574"/>
              <a:gd name="connsiteY19" fmla="*/ 564281 h 1471472"/>
              <a:gd name="connsiteX20" fmla="*/ 1 w 1128574"/>
              <a:gd name="connsiteY20" fmla="*/ 564281 h 1471472"/>
              <a:gd name="connsiteX21" fmla="*/ 501773 w 1128574"/>
              <a:gd name="connsiteY21" fmla="*/ 3505 h 1471472"/>
              <a:gd name="connsiteX22" fmla="*/ 555039 w 1128574"/>
              <a:gd name="connsiteY22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300331 w 1128574"/>
              <a:gd name="connsiteY8" fmla="*/ 1290412 h 1471472"/>
              <a:gd name="connsiteX9" fmla="*/ 657787 w 1128574"/>
              <a:gd name="connsiteY9" fmla="*/ 834864 h 1471472"/>
              <a:gd name="connsiteX10" fmla="*/ 656254 w 1128574"/>
              <a:gd name="connsiteY10" fmla="*/ 830430 h 1471472"/>
              <a:gd name="connsiteX11" fmla="*/ 838945 w 1128574"/>
              <a:gd name="connsiteY11" fmla="*/ 502307 h 1471472"/>
              <a:gd name="connsiteX12" fmla="*/ 533067 w 1128574"/>
              <a:gd name="connsiteY12" fmla="*/ 284409 h 1471472"/>
              <a:gd name="connsiteX13" fmla="*/ 282643 w 1128574"/>
              <a:gd name="connsiteY13" fmla="*/ 564282 h 1471472"/>
              <a:gd name="connsiteX14" fmla="*/ 279666 w 1128574"/>
              <a:gd name="connsiteY14" fmla="*/ 564282 h 1471472"/>
              <a:gd name="connsiteX15" fmla="*/ 280029 w 1128574"/>
              <a:gd name="connsiteY15" fmla="*/ 567621 h 1471472"/>
              <a:gd name="connsiteX16" fmla="*/ 140015 w 1128574"/>
              <a:gd name="connsiteY16" fmla="*/ 697359 h 1471472"/>
              <a:gd name="connsiteX17" fmla="*/ 0 w 1128574"/>
              <a:gd name="connsiteY17" fmla="*/ 567621 h 1471472"/>
              <a:gd name="connsiteX18" fmla="*/ 363 w 1128574"/>
              <a:gd name="connsiteY18" fmla="*/ 564281 h 1471472"/>
              <a:gd name="connsiteX19" fmla="*/ 1 w 1128574"/>
              <a:gd name="connsiteY19" fmla="*/ 564281 h 1471472"/>
              <a:gd name="connsiteX20" fmla="*/ 501773 w 1128574"/>
              <a:gd name="connsiteY20" fmla="*/ 3505 h 1471472"/>
              <a:gd name="connsiteX21" fmla="*/ 555039 w 1128574"/>
              <a:gd name="connsiteY21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574598 w 1128574"/>
              <a:gd name="connsiteY3" fmla="*/ 1360143 h 1471472"/>
              <a:gd name="connsiteX4" fmla="*/ 569907 w 1128574"/>
              <a:gd name="connsiteY4" fmla="*/ 1360143 h 1471472"/>
              <a:gd name="connsiteX5" fmla="*/ 434237 w 1128574"/>
              <a:gd name="connsiteY5" fmla="*/ 1471472 h 1471472"/>
              <a:gd name="connsiteX6" fmla="*/ 298567 w 1128574"/>
              <a:gd name="connsiteY6" fmla="*/ 1360143 h 1471472"/>
              <a:gd name="connsiteX7" fmla="*/ 300331 w 1128574"/>
              <a:gd name="connsiteY7" fmla="*/ 1290412 h 1471472"/>
              <a:gd name="connsiteX8" fmla="*/ 657787 w 1128574"/>
              <a:gd name="connsiteY8" fmla="*/ 834864 h 1471472"/>
              <a:gd name="connsiteX9" fmla="*/ 656254 w 1128574"/>
              <a:gd name="connsiteY9" fmla="*/ 830430 h 1471472"/>
              <a:gd name="connsiteX10" fmla="*/ 838945 w 1128574"/>
              <a:gd name="connsiteY10" fmla="*/ 502307 h 1471472"/>
              <a:gd name="connsiteX11" fmla="*/ 533067 w 1128574"/>
              <a:gd name="connsiteY11" fmla="*/ 284409 h 1471472"/>
              <a:gd name="connsiteX12" fmla="*/ 282643 w 1128574"/>
              <a:gd name="connsiteY12" fmla="*/ 564282 h 1471472"/>
              <a:gd name="connsiteX13" fmla="*/ 279666 w 1128574"/>
              <a:gd name="connsiteY13" fmla="*/ 564282 h 1471472"/>
              <a:gd name="connsiteX14" fmla="*/ 280029 w 1128574"/>
              <a:gd name="connsiteY14" fmla="*/ 567621 h 1471472"/>
              <a:gd name="connsiteX15" fmla="*/ 140015 w 1128574"/>
              <a:gd name="connsiteY15" fmla="*/ 697359 h 1471472"/>
              <a:gd name="connsiteX16" fmla="*/ 0 w 1128574"/>
              <a:gd name="connsiteY16" fmla="*/ 567621 h 1471472"/>
              <a:gd name="connsiteX17" fmla="*/ 363 w 1128574"/>
              <a:gd name="connsiteY17" fmla="*/ 564281 h 1471472"/>
              <a:gd name="connsiteX18" fmla="*/ 1 w 1128574"/>
              <a:gd name="connsiteY18" fmla="*/ 564281 h 1471472"/>
              <a:gd name="connsiteX19" fmla="*/ 501773 w 1128574"/>
              <a:gd name="connsiteY19" fmla="*/ 3505 h 1471472"/>
              <a:gd name="connsiteX20" fmla="*/ 555039 w 1128574"/>
              <a:gd name="connsiteY20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574598 w 1128574"/>
              <a:gd name="connsiteY3" fmla="*/ 1360143 h 1471472"/>
              <a:gd name="connsiteX4" fmla="*/ 569907 w 1128574"/>
              <a:gd name="connsiteY4" fmla="*/ 1360143 h 1471472"/>
              <a:gd name="connsiteX5" fmla="*/ 434237 w 1128574"/>
              <a:gd name="connsiteY5" fmla="*/ 1471472 h 1471472"/>
              <a:gd name="connsiteX6" fmla="*/ 298567 w 1128574"/>
              <a:gd name="connsiteY6" fmla="*/ 1360143 h 1471472"/>
              <a:gd name="connsiteX7" fmla="*/ 300331 w 1128574"/>
              <a:gd name="connsiteY7" fmla="*/ 1290412 h 1471472"/>
              <a:gd name="connsiteX8" fmla="*/ 657787 w 1128574"/>
              <a:gd name="connsiteY8" fmla="*/ 834864 h 1471472"/>
              <a:gd name="connsiteX9" fmla="*/ 656254 w 1128574"/>
              <a:gd name="connsiteY9" fmla="*/ 830430 h 1471472"/>
              <a:gd name="connsiteX10" fmla="*/ 838945 w 1128574"/>
              <a:gd name="connsiteY10" fmla="*/ 502307 h 1471472"/>
              <a:gd name="connsiteX11" fmla="*/ 533067 w 1128574"/>
              <a:gd name="connsiteY11" fmla="*/ 284409 h 1471472"/>
              <a:gd name="connsiteX12" fmla="*/ 282643 w 1128574"/>
              <a:gd name="connsiteY12" fmla="*/ 564282 h 1471472"/>
              <a:gd name="connsiteX13" fmla="*/ 279666 w 1128574"/>
              <a:gd name="connsiteY13" fmla="*/ 564282 h 1471472"/>
              <a:gd name="connsiteX14" fmla="*/ 280029 w 1128574"/>
              <a:gd name="connsiteY14" fmla="*/ 567621 h 1471472"/>
              <a:gd name="connsiteX15" fmla="*/ 140015 w 1128574"/>
              <a:gd name="connsiteY15" fmla="*/ 697359 h 1471472"/>
              <a:gd name="connsiteX16" fmla="*/ 0 w 1128574"/>
              <a:gd name="connsiteY16" fmla="*/ 567621 h 1471472"/>
              <a:gd name="connsiteX17" fmla="*/ 363 w 1128574"/>
              <a:gd name="connsiteY17" fmla="*/ 564281 h 1471472"/>
              <a:gd name="connsiteX18" fmla="*/ 1 w 1128574"/>
              <a:gd name="connsiteY18" fmla="*/ 564281 h 1471472"/>
              <a:gd name="connsiteX19" fmla="*/ 501773 w 1128574"/>
              <a:gd name="connsiteY19" fmla="*/ 3505 h 1471472"/>
              <a:gd name="connsiteX20" fmla="*/ 555039 w 1128574"/>
              <a:gd name="connsiteY20" fmla="*/ 83 h 1471472"/>
              <a:gd name="connsiteX0" fmla="*/ 555039 w 1128574"/>
              <a:gd name="connsiteY0" fmla="*/ 83 h 1471551"/>
              <a:gd name="connsiteX1" fmla="*/ 1114657 w 1128574"/>
              <a:gd name="connsiteY1" fmla="*/ 440104 h 1471551"/>
              <a:gd name="connsiteX2" fmla="*/ 772429 w 1128574"/>
              <a:gd name="connsiteY2" fmla="*/ 1088053 h 1471551"/>
              <a:gd name="connsiteX3" fmla="*/ 574598 w 1128574"/>
              <a:gd name="connsiteY3" fmla="*/ 1360143 h 1471551"/>
              <a:gd name="connsiteX4" fmla="*/ 567462 w 1128574"/>
              <a:gd name="connsiteY4" fmla="*/ 1372368 h 1471551"/>
              <a:gd name="connsiteX5" fmla="*/ 434237 w 1128574"/>
              <a:gd name="connsiteY5" fmla="*/ 1471472 h 1471551"/>
              <a:gd name="connsiteX6" fmla="*/ 298567 w 1128574"/>
              <a:gd name="connsiteY6" fmla="*/ 1360143 h 1471551"/>
              <a:gd name="connsiteX7" fmla="*/ 300331 w 1128574"/>
              <a:gd name="connsiteY7" fmla="*/ 1290412 h 1471551"/>
              <a:gd name="connsiteX8" fmla="*/ 657787 w 1128574"/>
              <a:gd name="connsiteY8" fmla="*/ 834864 h 1471551"/>
              <a:gd name="connsiteX9" fmla="*/ 656254 w 1128574"/>
              <a:gd name="connsiteY9" fmla="*/ 830430 h 1471551"/>
              <a:gd name="connsiteX10" fmla="*/ 838945 w 1128574"/>
              <a:gd name="connsiteY10" fmla="*/ 502307 h 1471551"/>
              <a:gd name="connsiteX11" fmla="*/ 533067 w 1128574"/>
              <a:gd name="connsiteY11" fmla="*/ 284409 h 1471551"/>
              <a:gd name="connsiteX12" fmla="*/ 282643 w 1128574"/>
              <a:gd name="connsiteY12" fmla="*/ 564282 h 1471551"/>
              <a:gd name="connsiteX13" fmla="*/ 279666 w 1128574"/>
              <a:gd name="connsiteY13" fmla="*/ 564282 h 1471551"/>
              <a:gd name="connsiteX14" fmla="*/ 280029 w 1128574"/>
              <a:gd name="connsiteY14" fmla="*/ 567621 h 1471551"/>
              <a:gd name="connsiteX15" fmla="*/ 140015 w 1128574"/>
              <a:gd name="connsiteY15" fmla="*/ 697359 h 1471551"/>
              <a:gd name="connsiteX16" fmla="*/ 0 w 1128574"/>
              <a:gd name="connsiteY16" fmla="*/ 567621 h 1471551"/>
              <a:gd name="connsiteX17" fmla="*/ 363 w 1128574"/>
              <a:gd name="connsiteY17" fmla="*/ 564281 h 1471551"/>
              <a:gd name="connsiteX18" fmla="*/ 1 w 1128574"/>
              <a:gd name="connsiteY18" fmla="*/ 564281 h 1471551"/>
              <a:gd name="connsiteX19" fmla="*/ 501773 w 1128574"/>
              <a:gd name="connsiteY19" fmla="*/ 3505 h 1471551"/>
              <a:gd name="connsiteX20" fmla="*/ 555039 w 1128574"/>
              <a:gd name="connsiteY20" fmla="*/ 83 h 1471551"/>
              <a:gd name="connsiteX0" fmla="*/ 555039 w 1128574"/>
              <a:gd name="connsiteY0" fmla="*/ 83 h 1471551"/>
              <a:gd name="connsiteX1" fmla="*/ 1114657 w 1128574"/>
              <a:gd name="connsiteY1" fmla="*/ 440104 h 1471551"/>
              <a:gd name="connsiteX2" fmla="*/ 772429 w 1128574"/>
              <a:gd name="connsiteY2" fmla="*/ 1088053 h 1471551"/>
              <a:gd name="connsiteX3" fmla="*/ 567462 w 1128574"/>
              <a:gd name="connsiteY3" fmla="*/ 1372368 h 1471551"/>
              <a:gd name="connsiteX4" fmla="*/ 434237 w 1128574"/>
              <a:gd name="connsiteY4" fmla="*/ 1471472 h 1471551"/>
              <a:gd name="connsiteX5" fmla="*/ 298567 w 1128574"/>
              <a:gd name="connsiteY5" fmla="*/ 1360143 h 1471551"/>
              <a:gd name="connsiteX6" fmla="*/ 300331 w 1128574"/>
              <a:gd name="connsiteY6" fmla="*/ 1290412 h 1471551"/>
              <a:gd name="connsiteX7" fmla="*/ 657787 w 1128574"/>
              <a:gd name="connsiteY7" fmla="*/ 834864 h 1471551"/>
              <a:gd name="connsiteX8" fmla="*/ 656254 w 1128574"/>
              <a:gd name="connsiteY8" fmla="*/ 830430 h 1471551"/>
              <a:gd name="connsiteX9" fmla="*/ 838945 w 1128574"/>
              <a:gd name="connsiteY9" fmla="*/ 502307 h 1471551"/>
              <a:gd name="connsiteX10" fmla="*/ 533067 w 1128574"/>
              <a:gd name="connsiteY10" fmla="*/ 284409 h 1471551"/>
              <a:gd name="connsiteX11" fmla="*/ 282643 w 1128574"/>
              <a:gd name="connsiteY11" fmla="*/ 564282 h 1471551"/>
              <a:gd name="connsiteX12" fmla="*/ 279666 w 1128574"/>
              <a:gd name="connsiteY12" fmla="*/ 564282 h 1471551"/>
              <a:gd name="connsiteX13" fmla="*/ 280029 w 1128574"/>
              <a:gd name="connsiteY13" fmla="*/ 567621 h 1471551"/>
              <a:gd name="connsiteX14" fmla="*/ 140015 w 1128574"/>
              <a:gd name="connsiteY14" fmla="*/ 697359 h 1471551"/>
              <a:gd name="connsiteX15" fmla="*/ 0 w 1128574"/>
              <a:gd name="connsiteY15" fmla="*/ 567621 h 1471551"/>
              <a:gd name="connsiteX16" fmla="*/ 363 w 1128574"/>
              <a:gd name="connsiteY16" fmla="*/ 564281 h 1471551"/>
              <a:gd name="connsiteX17" fmla="*/ 1 w 1128574"/>
              <a:gd name="connsiteY17" fmla="*/ 564281 h 1471551"/>
              <a:gd name="connsiteX18" fmla="*/ 501773 w 1128574"/>
              <a:gd name="connsiteY18" fmla="*/ 3505 h 1471551"/>
              <a:gd name="connsiteX19" fmla="*/ 555039 w 1128574"/>
              <a:gd name="connsiteY19" fmla="*/ 83 h 1471551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7787 w 1128574"/>
              <a:gd name="connsiteY7" fmla="*/ 834864 h 1471576"/>
              <a:gd name="connsiteX8" fmla="*/ 656254 w 1128574"/>
              <a:gd name="connsiteY8" fmla="*/ 830430 h 1471576"/>
              <a:gd name="connsiteX9" fmla="*/ 838945 w 1128574"/>
              <a:gd name="connsiteY9" fmla="*/ 502307 h 1471576"/>
              <a:gd name="connsiteX10" fmla="*/ 533067 w 1128574"/>
              <a:gd name="connsiteY10" fmla="*/ 284409 h 1471576"/>
              <a:gd name="connsiteX11" fmla="*/ 282643 w 1128574"/>
              <a:gd name="connsiteY11" fmla="*/ 564282 h 1471576"/>
              <a:gd name="connsiteX12" fmla="*/ 279666 w 1128574"/>
              <a:gd name="connsiteY12" fmla="*/ 564282 h 1471576"/>
              <a:gd name="connsiteX13" fmla="*/ 280029 w 1128574"/>
              <a:gd name="connsiteY13" fmla="*/ 567621 h 1471576"/>
              <a:gd name="connsiteX14" fmla="*/ 140015 w 1128574"/>
              <a:gd name="connsiteY14" fmla="*/ 697359 h 1471576"/>
              <a:gd name="connsiteX15" fmla="*/ 0 w 1128574"/>
              <a:gd name="connsiteY15" fmla="*/ 567621 h 1471576"/>
              <a:gd name="connsiteX16" fmla="*/ 363 w 1128574"/>
              <a:gd name="connsiteY16" fmla="*/ 564281 h 1471576"/>
              <a:gd name="connsiteX17" fmla="*/ 1 w 1128574"/>
              <a:gd name="connsiteY17" fmla="*/ 564281 h 1471576"/>
              <a:gd name="connsiteX18" fmla="*/ 501773 w 1128574"/>
              <a:gd name="connsiteY18" fmla="*/ 3505 h 1471576"/>
              <a:gd name="connsiteX19" fmla="*/ 555039 w 1128574"/>
              <a:gd name="connsiteY19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7615"/>
              <a:gd name="connsiteY0" fmla="*/ 83 h 1471576"/>
              <a:gd name="connsiteX1" fmla="*/ 1114657 w 1127615"/>
              <a:gd name="connsiteY1" fmla="*/ 440104 h 1471576"/>
              <a:gd name="connsiteX2" fmla="*/ 772429 w 1127615"/>
              <a:gd name="connsiteY2" fmla="*/ 1088053 h 1471576"/>
              <a:gd name="connsiteX3" fmla="*/ 567462 w 1127615"/>
              <a:gd name="connsiteY3" fmla="*/ 1372368 h 1471576"/>
              <a:gd name="connsiteX4" fmla="*/ 434237 w 1127615"/>
              <a:gd name="connsiteY4" fmla="*/ 1471472 h 1471576"/>
              <a:gd name="connsiteX5" fmla="*/ 298567 w 1127615"/>
              <a:gd name="connsiteY5" fmla="*/ 1360143 h 1471576"/>
              <a:gd name="connsiteX6" fmla="*/ 300331 w 1127615"/>
              <a:gd name="connsiteY6" fmla="*/ 1290412 h 1471576"/>
              <a:gd name="connsiteX7" fmla="*/ 656254 w 1127615"/>
              <a:gd name="connsiteY7" fmla="*/ 830430 h 1471576"/>
              <a:gd name="connsiteX8" fmla="*/ 838945 w 1127615"/>
              <a:gd name="connsiteY8" fmla="*/ 502307 h 1471576"/>
              <a:gd name="connsiteX9" fmla="*/ 533067 w 1127615"/>
              <a:gd name="connsiteY9" fmla="*/ 284409 h 1471576"/>
              <a:gd name="connsiteX10" fmla="*/ 282643 w 1127615"/>
              <a:gd name="connsiteY10" fmla="*/ 564282 h 1471576"/>
              <a:gd name="connsiteX11" fmla="*/ 279666 w 1127615"/>
              <a:gd name="connsiteY11" fmla="*/ 564282 h 1471576"/>
              <a:gd name="connsiteX12" fmla="*/ 280029 w 1127615"/>
              <a:gd name="connsiteY12" fmla="*/ 567621 h 1471576"/>
              <a:gd name="connsiteX13" fmla="*/ 140015 w 1127615"/>
              <a:gd name="connsiteY13" fmla="*/ 697359 h 1471576"/>
              <a:gd name="connsiteX14" fmla="*/ 0 w 1127615"/>
              <a:gd name="connsiteY14" fmla="*/ 567621 h 1471576"/>
              <a:gd name="connsiteX15" fmla="*/ 363 w 1127615"/>
              <a:gd name="connsiteY15" fmla="*/ 564281 h 1471576"/>
              <a:gd name="connsiteX16" fmla="*/ 1 w 1127615"/>
              <a:gd name="connsiteY16" fmla="*/ 564281 h 1471576"/>
              <a:gd name="connsiteX17" fmla="*/ 501773 w 1127615"/>
              <a:gd name="connsiteY17" fmla="*/ 3505 h 1471576"/>
              <a:gd name="connsiteX18" fmla="*/ 555039 w 1127615"/>
              <a:gd name="connsiteY18" fmla="*/ 83 h 147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27615" h="1471576">
                <a:moveTo>
                  <a:pt x="555039" y="83"/>
                </a:moveTo>
                <a:cubicBezTo>
                  <a:pt x="819662" y="-4458"/>
                  <a:pt x="1055349" y="177228"/>
                  <a:pt x="1114657" y="440104"/>
                </a:cubicBezTo>
                <a:cubicBezTo>
                  <a:pt x="1176026" y="712121"/>
                  <a:pt x="1012387" y="928036"/>
                  <a:pt x="772429" y="1088053"/>
                </a:cubicBezTo>
                <a:cubicBezTo>
                  <a:pt x="669004" y="1165193"/>
                  <a:pt x="628716" y="1262011"/>
                  <a:pt x="567462" y="1372368"/>
                </a:cubicBezTo>
                <a:cubicBezTo>
                  <a:pt x="530657" y="1446051"/>
                  <a:pt x="479053" y="1473509"/>
                  <a:pt x="434237" y="1471472"/>
                </a:cubicBezTo>
                <a:cubicBezTo>
                  <a:pt x="389421" y="1469435"/>
                  <a:pt x="310014" y="1424120"/>
                  <a:pt x="298567" y="1360143"/>
                </a:cubicBezTo>
                <a:lnTo>
                  <a:pt x="300331" y="1290412"/>
                </a:lnTo>
                <a:cubicBezTo>
                  <a:pt x="335496" y="1172787"/>
                  <a:pt x="473578" y="1003344"/>
                  <a:pt x="656254" y="830430"/>
                </a:cubicBezTo>
                <a:cubicBezTo>
                  <a:pt x="746023" y="699079"/>
                  <a:pt x="870517" y="642249"/>
                  <a:pt x="838945" y="502307"/>
                </a:cubicBezTo>
                <a:cubicBezTo>
                  <a:pt x="807373" y="362364"/>
                  <a:pt x="675644" y="268526"/>
                  <a:pt x="533067" y="284409"/>
                </a:cubicBezTo>
                <a:cubicBezTo>
                  <a:pt x="390490" y="300293"/>
                  <a:pt x="282643" y="420822"/>
                  <a:pt x="282643" y="564282"/>
                </a:cubicBezTo>
                <a:lnTo>
                  <a:pt x="279666" y="564282"/>
                </a:lnTo>
                <a:cubicBezTo>
                  <a:pt x="280014" y="565385"/>
                  <a:pt x="280029" y="566502"/>
                  <a:pt x="280029" y="567621"/>
                </a:cubicBezTo>
                <a:cubicBezTo>
                  <a:pt x="280029" y="639273"/>
                  <a:pt x="217342" y="697359"/>
                  <a:pt x="140015" y="697359"/>
                </a:cubicBezTo>
                <a:cubicBezTo>
                  <a:pt x="62687" y="697359"/>
                  <a:pt x="0" y="639273"/>
                  <a:pt x="0" y="567621"/>
                </a:cubicBezTo>
                <a:lnTo>
                  <a:pt x="363" y="564281"/>
                </a:lnTo>
                <a:lnTo>
                  <a:pt x="1" y="564281"/>
                </a:lnTo>
                <a:cubicBezTo>
                  <a:pt x="1" y="276833"/>
                  <a:pt x="216092" y="35331"/>
                  <a:pt x="501773" y="3505"/>
                </a:cubicBezTo>
                <a:cubicBezTo>
                  <a:pt x="519628" y="1516"/>
                  <a:pt x="537398" y="386"/>
                  <a:pt x="555039" y="8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F42ACC21-D16E-4903-BC28-C4E9FB4C3537}"/>
              </a:ext>
            </a:extLst>
          </p:cNvPr>
          <p:cNvGrpSpPr/>
          <p:nvPr/>
        </p:nvGrpSpPr>
        <p:grpSpPr>
          <a:xfrm flipH="1">
            <a:off x="7044810" y="3978906"/>
            <a:ext cx="511666" cy="490542"/>
            <a:chOff x="4964627" y="3703863"/>
            <a:chExt cx="393594" cy="377344"/>
          </a:xfrm>
          <a:solidFill>
            <a:schemeClr val="tx2">
              <a:lumMod val="50000"/>
              <a:alpha val="70000"/>
            </a:schemeClr>
          </a:solidFill>
        </p:grpSpPr>
        <p:sp>
          <p:nvSpPr>
            <p:cNvPr id="53" name="Oval 1">
              <a:extLst>
                <a:ext uri="{FF2B5EF4-FFF2-40B4-BE49-F238E27FC236}">
                  <a16:creationId xmlns="" xmlns:a16="http://schemas.microsoft.com/office/drawing/2014/main" id="{E4360322-99BB-4FA9-9174-82A5A1AB7382}"/>
                </a:ext>
              </a:extLst>
            </p:cNvPr>
            <p:cNvSpPr/>
            <p:nvPr/>
          </p:nvSpPr>
          <p:spPr>
            <a:xfrm flipH="1">
              <a:off x="4977747" y="3794659"/>
              <a:ext cx="367354" cy="65606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4" name="Oval 1">
              <a:extLst>
                <a:ext uri="{FF2B5EF4-FFF2-40B4-BE49-F238E27FC236}">
                  <a16:creationId xmlns="" xmlns:a16="http://schemas.microsoft.com/office/drawing/2014/main" id="{769887C9-8157-421E-A92C-CA906E3D976B}"/>
                </a:ext>
              </a:extLst>
            </p:cNvPr>
            <p:cNvSpPr/>
            <p:nvPr/>
          </p:nvSpPr>
          <p:spPr>
            <a:xfrm flipH="1">
              <a:off x="5017106" y="3976249"/>
              <a:ext cx="288634" cy="104958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5" name="Oval 1">
              <a:extLst>
                <a:ext uri="{FF2B5EF4-FFF2-40B4-BE49-F238E27FC236}">
                  <a16:creationId xmlns="" xmlns:a16="http://schemas.microsoft.com/office/drawing/2014/main" id="{3D58BE70-9AB9-4095-951F-A2A9DA2F8B86}"/>
                </a:ext>
              </a:extLst>
            </p:cNvPr>
            <p:cNvSpPr/>
            <p:nvPr/>
          </p:nvSpPr>
          <p:spPr>
            <a:xfrm flipH="1">
              <a:off x="4990867" y="3885454"/>
              <a:ext cx="341114" cy="65606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" name="Oval 1">
              <a:extLst>
                <a:ext uri="{FF2B5EF4-FFF2-40B4-BE49-F238E27FC236}">
                  <a16:creationId xmlns="" xmlns:a16="http://schemas.microsoft.com/office/drawing/2014/main" id="{E51E25B8-DEC3-4192-A6C1-3EF3419AD55A}"/>
                </a:ext>
              </a:extLst>
            </p:cNvPr>
            <p:cNvSpPr/>
            <p:nvPr/>
          </p:nvSpPr>
          <p:spPr>
            <a:xfrm flipH="1">
              <a:off x="4964627" y="3703863"/>
              <a:ext cx="393594" cy="65606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57" name="Chevron 2">
            <a:extLst>
              <a:ext uri="{FF2B5EF4-FFF2-40B4-BE49-F238E27FC236}">
                <a16:creationId xmlns="" xmlns:a16="http://schemas.microsoft.com/office/drawing/2014/main" id="{E1660588-E757-423D-BD85-8D66B05BCD9D}"/>
              </a:ext>
            </a:extLst>
          </p:cNvPr>
          <p:cNvSpPr/>
          <p:nvPr/>
        </p:nvSpPr>
        <p:spPr>
          <a:xfrm rot="5400000">
            <a:off x="6735110" y="2482271"/>
            <a:ext cx="1387834" cy="1488513"/>
          </a:xfrm>
          <a:custGeom>
            <a:avLst/>
            <a:gdLst/>
            <a:ahLst/>
            <a:cxnLst/>
            <a:rect l="l" t="t" r="r" b="b"/>
            <a:pathLst>
              <a:path w="3010478" h="2971924">
                <a:moveTo>
                  <a:pt x="0" y="0"/>
                </a:moveTo>
                <a:cubicBezTo>
                  <a:pt x="597789" y="631968"/>
                  <a:pt x="1954851" y="1281936"/>
                  <a:pt x="3010478" y="1750136"/>
                </a:cubicBezTo>
                <a:lnTo>
                  <a:pt x="3010478" y="1766533"/>
                </a:lnTo>
                <a:cubicBezTo>
                  <a:pt x="2556291" y="2057095"/>
                  <a:pt x="1750264" y="2348261"/>
                  <a:pt x="1695591" y="2971924"/>
                </a:cubicBezTo>
                <a:lnTo>
                  <a:pt x="1167606" y="2794065"/>
                </a:lnTo>
                <a:cubicBezTo>
                  <a:pt x="1356560" y="2217270"/>
                  <a:pt x="1563728" y="2059107"/>
                  <a:pt x="1967797" y="1771109"/>
                </a:cubicBezTo>
                <a:cubicBezTo>
                  <a:pt x="1212626" y="1431720"/>
                  <a:pt x="908197" y="1282487"/>
                  <a:pt x="19210" y="696594"/>
                </a:cubicBezTo>
                <a:cubicBezTo>
                  <a:pt x="12874" y="464793"/>
                  <a:pt x="13037" y="31157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055F1620-2D32-4A50-B649-834D374B19ED}"/>
              </a:ext>
            </a:extLst>
          </p:cNvPr>
          <p:cNvSpPr txBox="1"/>
          <p:nvPr/>
        </p:nvSpPr>
        <p:spPr>
          <a:xfrm>
            <a:off x="3526973" y="5108206"/>
            <a:ext cx="24720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cs typeface="Arial" pitchFamily="34" charset="0"/>
              </a:rPr>
              <a:t>The best model is LSTM Because it deal with </a:t>
            </a:r>
            <a:r>
              <a:rPr lang="en-US" sz="1400" b="1" dirty="0"/>
              <a:t>speech recognition.</a:t>
            </a:r>
            <a:endParaRPr lang="en-US" altLang="ko-KR" sz="1400" b="1" dirty="0">
              <a:cs typeface="Arial" pitchFamily="34" charset="0"/>
            </a:endParaRPr>
          </a:p>
          <a:p>
            <a:pPr algn="ctr"/>
            <a:endParaRPr lang="en-US" altLang="ko-KR" sz="1400" b="1" dirty="0">
              <a:cs typeface="Arial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169DE497-96F6-45C3-961B-B17818B68A47}"/>
              </a:ext>
            </a:extLst>
          </p:cNvPr>
          <p:cNvSpPr txBox="1"/>
          <p:nvPr/>
        </p:nvSpPr>
        <p:spPr>
          <a:xfrm>
            <a:off x="6193024" y="5112775"/>
            <a:ext cx="24720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cs typeface="Arial" pitchFamily="34" charset="0"/>
              </a:rPr>
              <a:t>In the deployment phase we use </a:t>
            </a:r>
            <a:r>
              <a:rPr lang="en-US" altLang="ko-KR" sz="1400" b="1" dirty="0" err="1">
                <a:cs typeface="Arial" pitchFamily="34" charset="0"/>
              </a:rPr>
              <a:t>Twillio</a:t>
            </a:r>
            <a:r>
              <a:rPr lang="en-US" altLang="ko-KR" sz="1400" b="1" dirty="0">
                <a:cs typeface="Arial" pitchFamily="34" charset="0"/>
              </a:rPr>
              <a:t> and Google Cloud.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1545D628-47BC-4FF4-ADD6-074A5A55A99F}"/>
              </a:ext>
            </a:extLst>
          </p:cNvPr>
          <p:cNvSpPr txBox="1"/>
          <p:nvPr/>
        </p:nvSpPr>
        <p:spPr>
          <a:xfrm>
            <a:off x="8849921" y="5112775"/>
            <a:ext cx="24720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cs typeface="Arial" pitchFamily="34" charset="0"/>
              </a:rPr>
              <a:t>The future work make more classes to deal with more of requests.</a:t>
            </a:r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3" name="مربع نص 2"/>
          <p:cNvSpPr txBox="1"/>
          <p:nvPr/>
        </p:nvSpPr>
        <p:spPr>
          <a:xfrm>
            <a:off x="895600" y="5112775"/>
            <a:ext cx="2415679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 err="1"/>
              <a:t>Callbot</a:t>
            </a:r>
            <a:r>
              <a:rPr lang="en-US" sz="1400" b="1" dirty="0"/>
              <a:t> will eliminate waiting times and improve customer satisfaction.</a:t>
            </a:r>
            <a:endParaRPr lang="ar-SA" sz="1400" b="1" dirty="0"/>
          </a:p>
        </p:txBody>
      </p:sp>
    </p:spTree>
    <p:extLst>
      <p:ext uri="{BB962C8B-B14F-4D97-AF65-F5344CB8AC3E}">
        <p14:creationId xmlns:p14="http://schemas.microsoft.com/office/powerpoint/2010/main" val="338571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F691C40-340A-44BC-A6B3-C3A20A9ED913}"/>
              </a:ext>
            </a:extLst>
          </p:cNvPr>
          <p:cNvSpPr txBox="1"/>
          <p:nvPr/>
        </p:nvSpPr>
        <p:spPr>
          <a:xfrm>
            <a:off x="3947524" y="2361422"/>
            <a:ext cx="4331369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0" dirty="0">
                <a:solidFill>
                  <a:schemeClr val="accent1">
                    <a:lumMod val="75000"/>
                  </a:schemeClr>
                </a:solidFill>
                <a:latin typeface="Edwardian Script ITC" panose="030303020407070D0804" pitchFamily="66" charset="0"/>
                <a:cs typeface="Arial" pitchFamily="34" charset="0"/>
              </a:rPr>
              <a:t>Thank </a:t>
            </a:r>
            <a:r>
              <a:rPr lang="en-US" altLang="ko-KR" sz="8000" dirty="0" smtClean="0">
                <a:solidFill>
                  <a:schemeClr val="accent1">
                    <a:lumMod val="75000"/>
                  </a:schemeClr>
                </a:solidFill>
                <a:latin typeface="Edwardian Script ITC" panose="030303020407070D0804" pitchFamily="66" charset="0"/>
                <a:cs typeface="Arial" pitchFamily="34" charset="0"/>
              </a:rPr>
              <a:t>You</a:t>
            </a:r>
          </a:p>
        </p:txBody>
      </p:sp>
      <p:sp>
        <p:nvSpPr>
          <p:cNvPr id="2" name="مربع نص 1"/>
          <p:cNvSpPr txBox="1"/>
          <p:nvPr/>
        </p:nvSpPr>
        <p:spPr>
          <a:xfrm>
            <a:off x="4616388" y="3684861"/>
            <a:ext cx="3382394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dream is impossible when Allah is with you.</a:t>
            </a:r>
            <a:endParaRPr lang="ar-SA" sz="24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26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raphic 4">
            <a:extLst>
              <a:ext uri="{FF2B5EF4-FFF2-40B4-BE49-F238E27FC236}">
                <a16:creationId xmlns="" xmlns:a16="http://schemas.microsoft.com/office/drawing/2014/main" id="{A108AA84-AC61-48B6-B660-8D2FBDF61916}"/>
              </a:ext>
            </a:extLst>
          </p:cNvPr>
          <p:cNvSpPr/>
          <p:nvPr/>
        </p:nvSpPr>
        <p:spPr>
          <a:xfrm rot="19505365">
            <a:off x="7177291" y="1098565"/>
            <a:ext cx="4481901" cy="4392262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rgbClr val="8FC4EF">
              <a:alpha val="18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17554" y="232752"/>
            <a:ext cx="692376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cs typeface="Arial" pitchFamily="34" charset="0"/>
              </a:rPr>
              <a:t>Content</a:t>
            </a:r>
            <a:endParaRPr lang="ko-KR" altLang="en-US" sz="5400" b="1" dirty="0"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57414" y="1339122"/>
            <a:ext cx="5540336" cy="501092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b="1" dirty="0">
                <a:cs typeface="Arial" pitchFamily="34" charset="0"/>
              </a:rPr>
              <a:t>01</a:t>
            </a:r>
            <a:r>
              <a:rPr lang="ko-KR" altLang="en-US" sz="2800" b="1" dirty="0">
                <a:cs typeface="Arial" pitchFamily="34" charset="0"/>
              </a:rPr>
              <a:t> </a:t>
            </a:r>
            <a:r>
              <a:rPr lang="en-US" altLang="ko-KR" sz="2700" b="1" dirty="0">
                <a:cs typeface="Arial" pitchFamily="34" charset="0"/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altLang="ko-KR" sz="2700" b="1" dirty="0">
                <a:cs typeface="Arial" pitchFamily="34" charset="0"/>
              </a:rPr>
              <a:t>02 </a:t>
            </a:r>
            <a:r>
              <a:rPr lang="en-US" altLang="ko-KR" sz="2800" b="1" dirty="0">
                <a:cs typeface="Arial" pitchFamily="34" charset="0"/>
              </a:rPr>
              <a:t>System Architecture</a:t>
            </a:r>
            <a:endParaRPr lang="ko-KR" altLang="en-US" sz="2800" b="1" dirty="0">
              <a:cs typeface="Arial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2700" b="1" dirty="0">
                <a:cs typeface="Arial" pitchFamily="34" charset="0"/>
              </a:rPr>
              <a:t>03</a:t>
            </a:r>
            <a:r>
              <a:rPr lang="ko-KR" altLang="en-US" sz="2700" b="1" dirty="0">
                <a:cs typeface="Arial" pitchFamily="34" charset="0"/>
              </a:rPr>
              <a:t> </a:t>
            </a:r>
            <a:r>
              <a:rPr lang="en-US" altLang="ko-KR" sz="2700" b="1" dirty="0">
                <a:cs typeface="Arial" pitchFamily="34" charset="0"/>
              </a:rPr>
              <a:t>Tools </a:t>
            </a:r>
          </a:p>
          <a:p>
            <a:pPr>
              <a:lnSpc>
                <a:spcPct val="200000"/>
              </a:lnSpc>
            </a:pPr>
            <a:r>
              <a:rPr lang="en-US" altLang="ko-KR" sz="2700" b="1" dirty="0">
                <a:cs typeface="Arial" pitchFamily="34" charset="0"/>
              </a:rPr>
              <a:t>04 Road map</a:t>
            </a:r>
          </a:p>
          <a:p>
            <a:pPr>
              <a:lnSpc>
                <a:spcPct val="200000"/>
              </a:lnSpc>
            </a:pPr>
            <a:r>
              <a:rPr lang="en-US" altLang="ko-KR" sz="2700" b="1" dirty="0">
                <a:cs typeface="Arial" pitchFamily="34" charset="0"/>
              </a:rPr>
              <a:t>05 Demo</a:t>
            </a:r>
          </a:p>
          <a:p>
            <a:pPr>
              <a:lnSpc>
                <a:spcPct val="200000"/>
              </a:lnSpc>
            </a:pPr>
            <a:r>
              <a:rPr lang="en-US" altLang="ko-KR" sz="2700" b="1" dirty="0">
                <a:cs typeface="Arial" pitchFamily="34" charset="0"/>
              </a:rPr>
              <a:t>06 Conclusion </a:t>
            </a:r>
          </a:p>
        </p:txBody>
      </p:sp>
      <p:grpSp>
        <p:nvGrpSpPr>
          <p:cNvPr id="29" name="Graphic 421">
            <a:extLst>
              <a:ext uri="{FF2B5EF4-FFF2-40B4-BE49-F238E27FC236}">
                <a16:creationId xmlns="" xmlns:a16="http://schemas.microsoft.com/office/drawing/2014/main" id="{6BCD7C82-61F3-4BB0-91FA-83FBE23EC842}"/>
              </a:ext>
            </a:extLst>
          </p:cNvPr>
          <p:cNvGrpSpPr/>
          <p:nvPr/>
        </p:nvGrpSpPr>
        <p:grpSpPr>
          <a:xfrm flipH="1">
            <a:off x="7697676" y="601841"/>
            <a:ext cx="2882106" cy="5665072"/>
            <a:chOff x="4351496" y="0"/>
            <a:chExt cx="3489008" cy="6858000"/>
          </a:xfrm>
          <a:solidFill>
            <a:schemeClr val="accent1"/>
          </a:solidFill>
        </p:grpSpPr>
        <p:sp>
          <p:nvSpPr>
            <p:cNvPr id="30" name="Freeform: Shape 29">
              <a:extLst>
                <a:ext uri="{FF2B5EF4-FFF2-40B4-BE49-F238E27FC236}">
                  <a16:creationId xmlns="" xmlns:a16="http://schemas.microsoft.com/office/drawing/2014/main" id="{B6AA9452-93F9-4986-920A-621F202468B9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9F785BC8-6E59-4D54-8868-D2C026836529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="" xmlns:a16="http://schemas.microsoft.com/office/drawing/2014/main" id="{49931ACF-B3DB-40D4-9099-E1F3BAD63C43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50395B3F-651F-4464-B9AA-7AD8A0B22BE8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="" xmlns:a16="http://schemas.microsoft.com/office/drawing/2014/main" id="{5D38DB3B-A1DF-4C66-9800-51A1A729E797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="" xmlns:a16="http://schemas.microsoft.com/office/drawing/2014/main" id="{5619512B-CC39-42C6-8AEB-FC791A67882D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F86A2C4F-A6AD-43E0-ADA9-CC65DEB654F9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="" xmlns:a16="http://schemas.microsoft.com/office/drawing/2014/main" id="{0EA18B00-CAE6-4FA8-9459-9A96A7BB093E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="" xmlns:a16="http://schemas.microsoft.com/office/drawing/2014/main" id="{04A41D5B-71EC-4A91-A21C-976FCAB6BB9F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="" xmlns:a16="http://schemas.microsoft.com/office/drawing/2014/main" id="{3B5CEB58-3CE8-42DD-BCFA-E62D1EC1EEF2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="" xmlns:a16="http://schemas.microsoft.com/office/drawing/2014/main" id="{5C4F23C1-B398-4EC1-8C62-94FED602E514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="" xmlns:a16="http://schemas.microsoft.com/office/drawing/2014/main" id="{888BF47E-C1D6-42E3-93F4-1260871C6634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FA3CCED5-ACCC-4224-8A31-981ED361536C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F442BB3B-3F3A-4F96-8154-D97D396FC07E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E0FBDD4C-FBC7-4D39-9818-830DD62A2E81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588F7B84-B0EE-49E1-A0C1-379AB0B690D7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="" xmlns:a16="http://schemas.microsoft.com/office/drawing/2014/main" id="{C290045C-05E1-46DA-AA1C-A40512500E75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F9F6F923-33C6-4996-B92E-D44CE50FF7AA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="" xmlns:a16="http://schemas.microsoft.com/office/drawing/2014/main" id="{A745BC79-8834-4155-929E-4B8C3FC73E92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="" xmlns:a16="http://schemas.microsoft.com/office/drawing/2014/main" id="{F15D5DBC-D9CF-42A7-9C5A-BDD96DEF0D78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="" xmlns:a16="http://schemas.microsoft.com/office/drawing/2014/main" id="{21FB10C2-104D-4ED9-8D15-2999F73BEF1C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="" xmlns:a16="http://schemas.microsoft.com/office/drawing/2014/main" id="{3D7BAD07-EE32-4A60-B455-2FD98E15EF47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="" xmlns:a16="http://schemas.microsoft.com/office/drawing/2014/main" id="{8C0CA881-2B17-4542-A2F6-D5444C1FA64B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="" xmlns:a16="http://schemas.microsoft.com/office/drawing/2014/main" id="{700D6F2F-E812-47C4-A346-B865DBFB79EE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="" xmlns:a16="http://schemas.microsoft.com/office/drawing/2014/main" id="{60A760B8-576F-4E8D-9B1C-848B7FAF95FF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="" xmlns:a16="http://schemas.microsoft.com/office/drawing/2014/main" id="{B6219EB9-7A24-4125-9C58-5A6FC93C8EE4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="" xmlns:a16="http://schemas.microsoft.com/office/drawing/2014/main" id="{4C8E84C9-6A7D-41C7-B2E8-D59F1A7FC34E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="" xmlns:a16="http://schemas.microsoft.com/office/drawing/2014/main" id="{853D97F2-1F25-4E47-BA15-7CCF69E11D45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="" xmlns:a16="http://schemas.microsoft.com/office/drawing/2014/main" id="{8805C98D-2B3B-4CE2-A00F-A966748BBB14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="" xmlns:a16="http://schemas.microsoft.com/office/drawing/2014/main" id="{733FBEAC-48C4-4B36-9F16-567371E7B2A2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="" xmlns:a16="http://schemas.microsoft.com/office/drawing/2014/main" id="{CC9D1ED6-9306-4FEB-A0AA-75ECEAE2D99E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="" xmlns:a16="http://schemas.microsoft.com/office/drawing/2014/main" id="{3A9E52B8-2C52-48C3-B0EC-237EA080FA3B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="" xmlns:a16="http://schemas.microsoft.com/office/drawing/2014/main" id="{5B3076B0-2B14-4960-BC15-5963663DCAF8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="" xmlns:a16="http://schemas.microsoft.com/office/drawing/2014/main" id="{D661B872-989F-453B-851E-B287DABC752C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="" xmlns:a16="http://schemas.microsoft.com/office/drawing/2014/main" id="{7EEC082F-9DAA-491C-8E4A-C6ACA1CE540E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="" xmlns:a16="http://schemas.microsoft.com/office/drawing/2014/main" id="{AB17AE6D-7BAB-42BC-9A7A-6D78D64B09AF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="" xmlns:a16="http://schemas.microsoft.com/office/drawing/2014/main" id="{5389743D-34F9-427E-98FC-489C9DA872EA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="" xmlns:a16="http://schemas.microsoft.com/office/drawing/2014/main" id="{A4AB01A2-FF4B-43B6-87AE-8A9583EFD135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="" xmlns:a16="http://schemas.microsoft.com/office/drawing/2014/main" id="{5C5D2B8E-1AEE-41CC-AC21-2AE853A75D73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="" xmlns:a16="http://schemas.microsoft.com/office/drawing/2014/main" id="{03F537E8-4DEA-42CD-9B7B-0DD233FF7C46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="" xmlns:a16="http://schemas.microsoft.com/office/drawing/2014/main" id="{A0B99310-AA6B-4E45-9C9C-F390336B2DC1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="" xmlns:a16="http://schemas.microsoft.com/office/drawing/2014/main" id="{F3B0CA10-1348-48DC-824A-A5810771623B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="" xmlns:a16="http://schemas.microsoft.com/office/drawing/2014/main" id="{10194A77-CAFB-4628-9157-DE9BDBF20EF7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="" xmlns:a16="http://schemas.microsoft.com/office/drawing/2014/main" id="{A11DEB73-2217-4886-A408-177DF817D470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="" xmlns:a16="http://schemas.microsoft.com/office/drawing/2014/main" id="{AE84E001-D732-4F7A-B4A3-B95A83AB4B5A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="" xmlns:a16="http://schemas.microsoft.com/office/drawing/2014/main" id="{81D31412-D580-4692-83CB-25B7D6A6B79B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="" xmlns:a16="http://schemas.microsoft.com/office/drawing/2014/main" id="{3FA29447-28DD-446D-B7CF-9805D08E2530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="" xmlns:a16="http://schemas.microsoft.com/office/drawing/2014/main" id="{27065B92-1BCF-485E-ADE7-FF545CEACB74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="" xmlns:a16="http://schemas.microsoft.com/office/drawing/2014/main" id="{A65916B4-59A1-40C5-9064-97EC32922F9E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="" xmlns:a16="http://schemas.microsoft.com/office/drawing/2014/main" id="{29D5B4F4-021B-4B8C-99E2-2C951BC058E9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="" xmlns:a16="http://schemas.microsoft.com/office/drawing/2014/main" id="{857EE16C-1EB4-490E-9600-5597F2D02348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="" xmlns:a16="http://schemas.microsoft.com/office/drawing/2014/main" id="{254597BF-7651-4BDE-9462-47555ADFE1CC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="" xmlns:a16="http://schemas.microsoft.com/office/drawing/2014/main" id="{1644B844-BFA4-4BA2-885F-488717A11293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="" xmlns:a16="http://schemas.microsoft.com/office/drawing/2014/main" id="{1B47710A-C060-427E-A4A6-8695147AB602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="" xmlns:a16="http://schemas.microsoft.com/office/drawing/2014/main" id="{C309E8B9-7A23-48F1-972E-41D14EF2377F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="" xmlns:a16="http://schemas.microsoft.com/office/drawing/2014/main" id="{0DD831A6-73CE-46F7-AC28-01434107212C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="" xmlns:a16="http://schemas.microsoft.com/office/drawing/2014/main" id="{498EBBB8-541F-4C32-9BF0-358D4B5062D5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="" xmlns:a16="http://schemas.microsoft.com/office/drawing/2014/main" id="{CAD02BF9-D6DF-4CCD-B468-0B98CA360AC0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="" xmlns:a16="http://schemas.microsoft.com/office/drawing/2014/main" id="{A5E27AEE-9DC1-482E-87F6-87DDFC2130C0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="" xmlns:a16="http://schemas.microsoft.com/office/drawing/2014/main" id="{04AF9E81-427E-4B09-911B-2D3B58068E9F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="" xmlns:a16="http://schemas.microsoft.com/office/drawing/2014/main" id="{D1B93B6C-0F41-4823-A49A-EFBF62439D07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="" xmlns:a16="http://schemas.microsoft.com/office/drawing/2014/main" id="{4563054D-9ED6-4B70-A3E8-9E53961C673C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="" xmlns:a16="http://schemas.microsoft.com/office/drawing/2014/main" id="{7C4ABA8C-6EA1-41DE-9198-7D885BCFE10D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="" xmlns:a16="http://schemas.microsoft.com/office/drawing/2014/main" id="{ACD96B74-B0C6-4922-B818-4EA44B6DE999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="" xmlns:a16="http://schemas.microsoft.com/office/drawing/2014/main" id="{57495E30-371C-4D94-A403-8B7CC9878B52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="" xmlns:a16="http://schemas.microsoft.com/office/drawing/2014/main" id="{AD34DB05-022D-45BB-8183-3854356D4302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="" xmlns:a16="http://schemas.microsoft.com/office/drawing/2014/main" id="{FC1E5EB8-72CA-4E79-A871-BCED3BDCF18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="" xmlns:a16="http://schemas.microsoft.com/office/drawing/2014/main" id="{7F37D9E5-B436-4034-AA21-471D7AD215D7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="" xmlns:a16="http://schemas.microsoft.com/office/drawing/2014/main" id="{95C68CB3-AE41-44E7-8CE2-A1EAE900B970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="" xmlns:a16="http://schemas.microsoft.com/office/drawing/2014/main" id="{88477DF7-7EAD-44FE-A826-A545C81E0095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="" xmlns:a16="http://schemas.microsoft.com/office/drawing/2014/main" id="{00D6C947-8CFD-4CAE-BE4A-ED7CEA165273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="" xmlns:a16="http://schemas.microsoft.com/office/drawing/2014/main" id="{0EECEAC2-C3ED-4252-ACB2-039B4060DE07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="" xmlns:a16="http://schemas.microsoft.com/office/drawing/2014/main" id="{ACA3FE07-9C8E-48D7-AC41-58BF91547E85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="" xmlns:a16="http://schemas.microsoft.com/office/drawing/2014/main" id="{A1AA5974-22F5-441F-8BEC-DCABD05EF66B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="" xmlns:a16="http://schemas.microsoft.com/office/drawing/2014/main" id="{F7409D6B-FA0F-4E3A-A66E-8299D73774DA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="" xmlns:a16="http://schemas.microsoft.com/office/drawing/2014/main" id="{25D2917D-94AF-474F-9CB8-0EE9E63C66E0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="" xmlns:a16="http://schemas.microsoft.com/office/drawing/2014/main" id="{15FF3880-F90C-4AE9-BE0F-29F2ED6DF419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="" xmlns:a16="http://schemas.microsoft.com/office/drawing/2014/main" id="{DAE234A5-EDCD-41B6-9B1E-99AC1B1F8A03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="" xmlns:a16="http://schemas.microsoft.com/office/drawing/2014/main" id="{11182860-C9D4-4CB2-BDC3-93206D34FDF7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="" xmlns:a16="http://schemas.microsoft.com/office/drawing/2014/main" id="{21643274-A47C-4AE4-94B1-69F86748ED87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="" xmlns:a16="http://schemas.microsoft.com/office/drawing/2014/main" id="{193BD9FC-2854-4C11-BBFA-64B97EA9711B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="" xmlns:a16="http://schemas.microsoft.com/office/drawing/2014/main" id="{D5F86265-B65B-4949-9AF5-67B5527295BF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="" xmlns:a16="http://schemas.microsoft.com/office/drawing/2014/main" id="{E9000B0B-907A-4D6E-B7B8-1FA3CC38971D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="" xmlns:a16="http://schemas.microsoft.com/office/drawing/2014/main" id="{F86E3866-7DA3-4B5F-9E6F-A78FC3E7AFB3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="" xmlns:a16="http://schemas.microsoft.com/office/drawing/2014/main" id="{B1DF4F30-6495-4D5E-A4BE-90056031689C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="" xmlns:a16="http://schemas.microsoft.com/office/drawing/2014/main" id="{A794371E-73E9-47F0-9574-123EC51FF0A9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="" xmlns:a16="http://schemas.microsoft.com/office/drawing/2014/main" id="{A6AF49A5-E056-4F5A-A396-CD8C534C0534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="" xmlns:a16="http://schemas.microsoft.com/office/drawing/2014/main" id="{5F82B30B-16E2-40E8-804F-4A3D8E012C80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="" xmlns:a16="http://schemas.microsoft.com/office/drawing/2014/main" id="{801177A8-8F29-4F90-983F-7954B4A0FADA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="" xmlns:a16="http://schemas.microsoft.com/office/drawing/2014/main" id="{7E3CAF9E-97BC-4B07-90C9-6F5FACCA01EC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="" xmlns:a16="http://schemas.microsoft.com/office/drawing/2014/main" id="{C860ADE8-048B-45E9-83A4-07641B2DC160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="" xmlns:a16="http://schemas.microsoft.com/office/drawing/2014/main" id="{F841826D-5F05-45F8-9E8F-9B4F8EA0645C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="" xmlns:a16="http://schemas.microsoft.com/office/drawing/2014/main" id="{CEF504B2-0AC1-4031-9CEE-F4ADEE64650D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="" xmlns:a16="http://schemas.microsoft.com/office/drawing/2014/main" id="{52ECB6B8-D0FB-4B3A-85D2-5EB45711624C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="" xmlns:a16="http://schemas.microsoft.com/office/drawing/2014/main" id="{37AF0D1E-B17C-4CB3-B39A-B4D52910921D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="" xmlns:a16="http://schemas.microsoft.com/office/drawing/2014/main" id="{BD4CAB69-F865-4AEC-9E56-EF381C54F4FF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="" xmlns:a16="http://schemas.microsoft.com/office/drawing/2014/main" id="{F47D7093-59A7-4F6F-A8E1-EDA5D3305394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="" xmlns:a16="http://schemas.microsoft.com/office/drawing/2014/main" id="{946041A8-34FF-40C0-BB9F-7DB0D0DDB63B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="" xmlns:a16="http://schemas.microsoft.com/office/drawing/2014/main" id="{8B85F4C6-7F3A-415D-BE81-0061A791389B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="" xmlns:a16="http://schemas.microsoft.com/office/drawing/2014/main" id="{D9EDD5D4-6B3B-4E7C-B13B-854D02F7FCD0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="" xmlns:a16="http://schemas.microsoft.com/office/drawing/2014/main" id="{6F52816E-2911-4943-BFC3-A90641622F2E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="" xmlns:a16="http://schemas.microsoft.com/office/drawing/2014/main" id="{2B54F7CC-53FF-4EA2-9650-EB08A07199BC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="" xmlns:a16="http://schemas.microsoft.com/office/drawing/2014/main" id="{B542E22D-0577-4F46-9536-47A063B5E12D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="" xmlns:a16="http://schemas.microsoft.com/office/drawing/2014/main" id="{6CBF227F-30FE-4C14-8BEF-E2A3A6C5A1CD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="" xmlns:a16="http://schemas.microsoft.com/office/drawing/2014/main" id="{465D33EC-2CC8-4171-93F7-89DCB7423770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="" xmlns:a16="http://schemas.microsoft.com/office/drawing/2014/main" id="{24913BEC-24DB-4D8A-903F-019561EEE37B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="" xmlns:a16="http://schemas.microsoft.com/office/drawing/2014/main" id="{9ACEE0AD-8FAA-4BDA-AC66-527FF6E85294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="" xmlns:a16="http://schemas.microsoft.com/office/drawing/2014/main" id="{745DA652-D00F-439B-95F6-54249C13407F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="" xmlns:a16="http://schemas.microsoft.com/office/drawing/2014/main" id="{E751BDF0-18D5-41AE-99B1-909ABDF2D433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="" xmlns:a16="http://schemas.microsoft.com/office/drawing/2014/main" id="{B470FD8C-61CB-4D73-8B37-5E4566AF261A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="" xmlns:a16="http://schemas.microsoft.com/office/drawing/2014/main" id="{8BC573FF-6C53-4931-B5FC-B07870AF3B54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="" xmlns:a16="http://schemas.microsoft.com/office/drawing/2014/main" id="{DD242230-E1D8-4F3B-A5CB-DE34BC6FB5D9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="" xmlns:a16="http://schemas.microsoft.com/office/drawing/2014/main" id="{30D8A272-64F5-47FF-8324-1C56EEDD032E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="" xmlns:a16="http://schemas.microsoft.com/office/drawing/2014/main" id="{4D32B557-AEB4-44B4-A34C-F79B53BEACB0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="" xmlns:a16="http://schemas.microsoft.com/office/drawing/2014/main" id="{18391559-A733-4FEC-9A73-B1280A648D78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="" xmlns:a16="http://schemas.microsoft.com/office/drawing/2014/main" id="{BA81C6A0-349E-4E20-8FB8-E3407A2E59AF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="" xmlns:a16="http://schemas.microsoft.com/office/drawing/2014/main" id="{3065A0A9-0AEA-4315-82CE-04AC24ED16E8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="" xmlns:a16="http://schemas.microsoft.com/office/drawing/2014/main" id="{B8D19E8F-2136-405A-A03C-759188F84274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="" xmlns:a16="http://schemas.microsoft.com/office/drawing/2014/main" id="{720DCE24-4B8C-4886-BB19-C442258ADF46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="" xmlns:a16="http://schemas.microsoft.com/office/drawing/2014/main" id="{E6817097-3E90-445E-9E5D-1676CA13CCA5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="" xmlns:a16="http://schemas.microsoft.com/office/drawing/2014/main" id="{EEA40582-762E-4DD1-BA45-9F92414DA73F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="" xmlns:a16="http://schemas.microsoft.com/office/drawing/2014/main" id="{64A0AB94-CDA1-4F5A-AB0A-15082042AD21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="" xmlns:a16="http://schemas.microsoft.com/office/drawing/2014/main" id="{DCA41DE6-BE7A-42D2-9F61-D2FEA550714A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="" xmlns:a16="http://schemas.microsoft.com/office/drawing/2014/main" id="{735E1704-6160-49F5-B5D7-CF725879224B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="" xmlns:a16="http://schemas.microsoft.com/office/drawing/2014/main" id="{4171AA1A-BAF6-47B4-AF51-EC15AC21A8D7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="" xmlns:a16="http://schemas.microsoft.com/office/drawing/2014/main" id="{831A16C3-8B1F-4AE6-83E8-D376B1D0C059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="" xmlns:a16="http://schemas.microsoft.com/office/drawing/2014/main" id="{9247D7B7-B99C-4520-9370-2CB8C3A7778D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="" xmlns:a16="http://schemas.microsoft.com/office/drawing/2014/main" id="{32231F3E-E0FA-4396-9FE7-103C0764BC0B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="" xmlns:a16="http://schemas.microsoft.com/office/drawing/2014/main" id="{12339080-32D6-434C-BB04-C72D1F8BACB7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="" xmlns:a16="http://schemas.microsoft.com/office/drawing/2014/main" id="{B1173F82-0DBA-4E00-BFCF-FA03AE94FB63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="" xmlns:a16="http://schemas.microsoft.com/office/drawing/2014/main" id="{2E2B55DC-C8CB-4D82-930A-A8F862313C36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="" xmlns:a16="http://schemas.microsoft.com/office/drawing/2014/main" id="{7BE2568D-7A1D-4FE2-BD80-4C09C13BCD1D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="" xmlns:a16="http://schemas.microsoft.com/office/drawing/2014/main" id="{D038FFC3-AE8D-4C8C-8F88-E277B07FA21B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="" xmlns:a16="http://schemas.microsoft.com/office/drawing/2014/main" id="{93306E64-AD2E-4DEE-A10C-24CBB67D9393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="" xmlns:a16="http://schemas.microsoft.com/office/drawing/2014/main" id="{928CFA51-08D3-4EE2-97E5-1E970C2114EC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="" xmlns:a16="http://schemas.microsoft.com/office/drawing/2014/main" id="{241E442B-1C51-4AD2-BAE4-2344A2A3E9DB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="" xmlns:a16="http://schemas.microsoft.com/office/drawing/2014/main" id="{00264A1B-10C7-43C0-B5EF-98B352F1A1BC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="" xmlns:a16="http://schemas.microsoft.com/office/drawing/2014/main" id="{56AFACF8-FDE5-47F7-B6FC-6644377AFA1E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="" xmlns:a16="http://schemas.microsoft.com/office/drawing/2014/main" id="{A22CBF17-02A8-4693-A813-BBB876AC09FE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="" xmlns:a16="http://schemas.microsoft.com/office/drawing/2014/main" id="{4526E482-A0F8-4489-A695-83FCF7BF2CED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="" xmlns:a16="http://schemas.microsoft.com/office/drawing/2014/main" id="{C449549B-223A-4C64-9276-64B4990D3CD0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="" xmlns:a16="http://schemas.microsoft.com/office/drawing/2014/main" id="{B9E53562-BBA3-4292-B46A-AE26DFC68960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="" xmlns:a16="http://schemas.microsoft.com/office/drawing/2014/main" id="{E2F09D72-57D0-45A2-93A7-282F38D447B0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="" xmlns:a16="http://schemas.microsoft.com/office/drawing/2014/main" id="{DFD8C764-DAAA-4CF6-8D30-EB0EC6FB4883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="" xmlns:a16="http://schemas.microsoft.com/office/drawing/2014/main" id="{30D3826F-7EDC-457B-BB39-D61B93BC8C2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219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0636E248-E474-43B4-8954-29D592A20AAC}"/>
              </a:ext>
            </a:extLst>
          </p:cNvPr>
          <p:cNvSpPr txBox="1"/>
          <p:nvPr/>
        </p:nvSpPr>
        <p:spPr>
          <a:xfrm>
            <a:off x="6695376" y="1771010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026" name="Picture 2" descr="Abdulgader Almoeen (@aalmoeen) / Twitter">
            <a:extLst>
              <a:ext uri="{FF2B5EF4-FFF2-40B4-BE49-F238E27FC236}">
                <a16:creationId xmlns="" xmlns:a16="http://schemas.microsoft.com/office/drawing/2014/main" id="{6E6B51E0-AEA2-4517-8573-580DBF599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503" y="79513"/>
            <a:ext cx="6347790" cy="66989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342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roup 297">
            <a:extLst>
              <a:ext uri="{FF2B5EF4-FFF2-40B4-BE49-F238E27FC236}">
                <a16:creationId xmlns="" xmlns:a16="http://schemas.microsoft.com/office/drawing/2014/main" id="{3A387BFF-4DBC-46EE-B1D2-25506F702EB3}"/>
              </a:ext>
            </a:extLst>
          </p:cNvPr>
          <p:cNvGrpSpPr/>
          <p:nvPr/>
        </p:nvGrpSpPr>
        <p:grpSpPr>
          <a:xfrm>
            <a:off x="8007926" y="4888"/>
            <a:ext cx="3857123" cy="3360490"/>
            <a:chOff x="4594375" y="96827"/>
            <a:chExt cx="7483064" cy="6700097"/>
          </a:xfrm>
        </p:grpSpPr>
        <p:grpSp>
          <p:nvGrpSpPr>
            <p:cNvPr id="54" name="Graphic 166">
              <a:extLst>
                <a:ext uri="{FF2B5EF4-FFF2-40B4-BE49-F238E27FC236}">
                  <a16:creationId xmlns="" xmlns:a16="http://schemas.microsoft.com/office/drawing/2014/main" id="{DD24B049-2406-4190-AFD8-9AE5D6BE3EFA}"/>
                </a:ext>
              </a:extLst>
            </p:cNvPr>
            <p:cNvGrpSpPr/>
            <p:nvPr/>
          </p:nvGrpSpPr>
          <p:grpSpPr>
            <a:xfrm rot="10800000">
              <a:off x="5030867" y="1166911"/>
              <a:ext cx="5370598" cy="1148680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56" name="Freeform: Shape 255">
                <a:extLst>
                  <a:ext uri="{FF2B5EF4-FFF2-40B4-BE49-F238E27FC236}">
                    <a16:creationId xmlns="" xmlns:a16="http://schemas.microsoft.com/office/drawing/2014/main" id="{ADFA34FA-530D-4338-B84E-A23F8C1CBCB4}"/>
                  </a:ext>
                </a:extLst>
              </p:cNvPr>
              <p:cNvSpPr/>
              <p:nvPr/>
            </p:nvSpPr>
            <p:spPr>
              <a:xfrm>
                <a:off x="4401979" y="3311365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="" xmlns:a16="http://schemas.microsoft.com/office/drawing/2014/main" id="{C4CE085A-5B5C-4E08-ABB9-DEB421519985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="" xmlns:a16="http://schemas.microsoft.com/office/drawing/2014/main" id="{5D128A36-2DB1-4E37-BF69-B8D687CE44D9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="" xmlns:a16="http://schemas.microsoft.com/office/drawing/2014/main" id="{16D2BC86-ABD9-43C3-A997-78764721129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="" xmlns:a16="http://schemas.microsoft.com/office/drawing/2014/main" id="{3DE54CCF-A671-4D10-AC57-2756B07852EF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="" xmlns:a16="http://schemas.microsoft.com/office/drawing/2014/main" id="{542FF827-3A08-4463-839F-F6BF2DE76D04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="" xmlns:a16="http://schemas.microsoft.com/office/drawing/2014/main" id="{8038CA91-31B3-4919-A1EF-9016DA68B397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="" xmlns:a16="http://schemas.microsoft.com/office/drawing/2014/main" id="{EB2D25F5-EFB0-41C6-9894-4B4765210B66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="" xmlns:a16="http://schemas.microsoft.com/office/drawing/2014/main" id="{7A104985-879D-4D52-AE55-D42312D3177C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="" xmlns:a16="http://schemas.microsoft.com/office/drawing/2014/main" id="{286FDF11-F944-4EF3-8C34-6FFCEAFDE555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="" xmlns:a16="http://schemas.microsoft.com/office/drawing/2014/main" id="{AB3FC3F4-97BC-4E9D-AA69-C47A5F4DEB15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="" xmlns:a16="http://schemas.microsoft.com/office/drawing/2014/main" id="{2C711E36-0CDB-4A3A-A8BE-3DCDF0602E4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="" xmlns:a16="http://schemas.microsoft.com/office/drawing/2014/main" id="{09D6EB11-A836-41C2-8E1F-40F38CC7A83A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="" xmlns:a16="http://schemas.microsoft.com/office/drawing/2014/main" id="{64CA6662-09B2-4225-AD62-979ECE31857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="" xmlns:a16="http://schemas.microsoft.com/office/drawing/2014/main" id="{FF268ADE-984D-4689-9CBB-F66A87012CA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="" xmlns:a16="http://schemas.microsoft.com/office/drawing/2014/main" id="{8F96B2B5-1018-4C86-B651-F86F6DCF4B5F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="" xmlns:a16="http://schemas.microsoft.com/office/drawing/2014/main" id="{6B434EA9-4D93-4091-801A-8D1CEFA2AB72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="" xmlns:a16="http://schemas.microsoft.com/office/drawing/2014/main" id="{0547EB96-535A-441D-8A9C-814876AFB8B2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="" xmlns:a16="http://schemas.microsoft.com/office/drawing/2014/main" id="{B8DA4376-393D-4EE2-BC37-BFB07B12051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="" xmlns:a16="http://schemas.microsoft.com/office/drawing/2014/main" id="{5C4E5B74-AF9B-4DFB-9099-7290E9D4F7FD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55" name="Graphic 54">
              <a:extLst>
                <a:ext uri="{FF2B5EF4-FFF2-40B4-BE49-F238E27FC236}">
                  <a16:creationId xmlns="" xmlns:a16="http://schemas.microsoft.com/office/drawing/2014/main" id="{1E0C24CB-9258-4DD6-968C-7B0363830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94375" y="2168764"/>
              <a:ext cx="5383773" cy="1153665"/>
            </a:xfrm>
            <a:prstGeom prst="rect">
              <a:avLst/>
            </a:prstGeom>
          </p:spPr>
        </p:pic>
        <p:pic>
          <p:nvPicPr>
            <p:cNvPr id="56" name="Graphic 55">
              <a:extLst>
                <a:ext uri="{FF2B5EF4-FFF2-40B4-BE49-F238E27FC236}">
                  <a16:creationId xmlns="" xmlns:a16="http://schemas.microsoft.com/office/drawing/2014/main" id="{AF78C48E-1E9D-4C21-B7F6-733EAC936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44855" y="3473578"/>
              <a:ext cx="5383773" cy="1153665"/>
            </a:xfrm>
            <a:prstGeom prst="rect">
              <a:avLst/>
            </a:prstGeom>
          </p:spPr>
        </p:pic>
        <p:pic>
          <p:nvPicPr>
            <p:cNvPr id="57" name="Graphic 56">
              <a:extLst>
                <a:ext uri="{FF2B5EF4-FFF2-40B4-BE49-F238E27FC236}">
                  <a16:creationId xmlns="" xmlns:a16="http://schemas.microsoft.com/office/drawing/2014/main" id="{6454CA2C-015F-4BB0-9594-1F18D7B41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70290" y="4405516"/>
              <a:ext cx="5383773" cy="1153665"/>
            </a:xfrm>
            <a:prstGeom prst="rect">
              <a:avLst/>
            </a:prstGeom>
          </p:spPr>
        </p:pic>
        <p:grpSp>
          <p:nvGrpSpPr>
            <p:cNvPr id="58" name="Graphic 166">
              <a:extLst>
                <a:ext uri="{FF2B5EF4-FFF2-40B4-BE49-F238E27FC236}">
                  <a16:creationId xmlns="" xmlns:a16="http://schemas.microsoft.com/office/drawing/2014/main" id="{3708846D-6ED3-4A0A-8B25-3EFC760A0952}"/>
                </a:ext>
              </a:extLst>
            </p:cNvPr>
            <p:cNvGrpSpPr/>
            <p:nvPr/>
          </p:nvGrpSpPr>
          <p:grpSpPr>
            <a:xfrm rot="10800000">
              <a:off x="5079874" y="2411771"/>
              <a:ext cx="5370598" cy="1148680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36" name="Freeform: Shape 235">
                <a:extLst>
                  <a:ext uri="{FF2B5EF4-FFF2-40B4-BE49-F238E27FC236}">
                    <a16:creationId xmlns="" xmlns:a16="http://schemas.microsoft.com/office/drawing/2014/main" id="{1624EF58-90D9-4C45-969F-8D407FC234A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="" xmlns:a16="http://schemas.microsoft.com/office/drawing/2014/main" id="{CD526DA9-D6D1-4973-A959-94FE1623D099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="" xmlns:a16="http://schemas.microsoft.com/office/drawing/2014/main" id="{145A0E55-8188-4D39-B863-1CB01A14E87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="" xmlns:a16="http://schemas.microsoft.com/office/drawing/2014/main" id="{CE6A694E-6853-4A05-A33E-13AEFB3B2DD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="" xmlns:a16="http://schemas.microsoft.com/office/drawing/2014/main" id="{C739DA6E-6293-4EB7-BD8F-972157B644F5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="" xmlns:a16="http://schemas.microsoft.com/office/drawing/2014/main" id="{6D31D40B-B773-4059-9E01-214188B8AEE5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="" xmlns:a16="http://schemas.microsoft.com/office/drawing/2014/main" id="{9CE84FD8-45FF-419B-BC8B-AFE6CE3080E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="" xmlns:a16="http://schemas.microsoft.com/office/drawing/2014/main" id="{12617C25-4BE9-4989-BCAC-34B739CAC3C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="" xmlns:a16="http://schemas.microsoft.com/office/drawing/2014/main" id="{F9F031F6-6F4F-42A3-BB35-FE5BF3C5B2C8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="" xmlns:a16="http://schemas.microsoft.com/office/drawing/2014/main" id="{EAF53C6E-A628-4530-A6F2-6C9BD24D25E2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="" xmlns:a16="http://schemas.microsoft.com/office/drawing/2014/main" id="{43BEED67-E6D2-4818-9FEA-4FFF618A226C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="" xmlns:a16="http://schemas.microsoft.com/office/drawing/2014/main" id="{C7BC207B-7910-4D92-B102-15CF333F548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="" xmlns:a16="http://schemas.microsoft.com/office/drawing/2014/main" id="{175053AA-0BFF-4818-A2FF-331A1F9132FD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="" xmlns:a16="http://schemas.microsoft.com/office/drawing/2014/main" id="{649A6F74-27ED-4833-8B23-D0E59E8C9E1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="" xmlns:a16="http://schemas.microsoft.com/office/drawing/2014/main" id="{454A433C-80D0-4C87-8CCA-6E91292D451C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="" xmlns:a16="http://schemas.microsoft.com/office/drawing/2014/main" id="{D8958BE3-8C7B-40DC-9CA4-52B68533795F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="" xmlns:a16="http://schemas.microsoft.com/office/drawing/2014/main" id="{454A47C9-FFC7-451F-8D34-A167ACFDFD4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="" xmlns:a16="http://schemas.microsoft.com/office/drawing/2014/main" id="{E504B9E8-456C-4828-B157-D5FE0C96255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="" xmlns:a16="http://schemas.microsoft.com/office/drawing/2014/main" id="{1D04E453-8E10-48BD-B556-00C08DC1031A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="" xmlns:a16="http://schemas.microsoft.com/office/drawing/2014/main" id="{99B9C8C9-1886-4A0B-8BFF-F753F2E1AAC5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" name="Graphic 166">
              <a:extLst>
                <a:ext uri="{FF2B5EF4-FFF2-40B4-BE49-F238E27FC236}">
                  <a16:creationId xmlns="" xmlns:a16="http://schemas.microsoft.com/office/drawing/2014/main" id="{B750ED0C-289A-4042-A006-648AD033C4EF}"/>
                </a:ext>
              </a:extLst>
            </p:cNvPr>
            <p:cNvGrpSpPr/>
            <p:nvPr/>
          </p:nvGrpSpPr>
          <p:grpSpPr>
            <a:xfrm>
              <a:off x="6426468" y="96827"/>
              <a:ext cx="4000541" cy="855648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16" name="Freeform: Shape 215">
                <a:extLst>
                  <a:ext uri="{FF2B5EF4-FFF2-40B4-BE49-F238E27FC236}">
                    <a16:creationId xmlns="" xmlns:a16="http://schemas.microsoft.com/office/drawing/2014/main" id="{28724574-9161-4A75-A4BD-D39719BCD1F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4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="" xmlns:a16="http://schemas.microsoft.com/office/drawing/2014/main" id="{5BD29B1E-711F-43F2-8BFA-33A728ED8A77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="" xmlns:a16="http://schemas.microsoft.com/office/drawing/2014/main" id="{F33EED04-7588-42FF-934B-E86882AD0ECC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="" xmlns:a16="http://schemas.microsoft.com/office/drawing/2014/main" id="{EF2E67A8-27F3-45B3-88EC-819163621644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="" xmlns:a16="http://schemas.microsoft.com/office/drawing/2014/main" id="{C04954B9-D07D-423E-B2E0-83669D9C0A0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="" xmlns:a16="http://schemas.microsoft.com/office/drawing/2014/main" id="{27CCE5F1-3C34-4771-BF97-25F919D70549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="" xmlns:a16="http://schemas.microsoft.com/office/drawing/2014/main" id="{7D9E1B22-B75F-48EE-A8A9-532F76B0A8E9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="" xmlns:a16="http://schemas.microsoft.com/office/drawing/2014/main" id="{DBF11BCD-F134-417F-B8FA-CBCC9E0D1D90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="" xmlns:a16="http://schemas.microsoft.com/office/drawing/2014/main" id="{69DE9CBE-F340-4A51-A894-62FCEE8BCB07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="" xmlns:a16="http://schemas.microsoft.com/office/drawing/2014/main" id="{9B6AFBFA-2ED5-4013-BF04-EE7FF56C9BA6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="" xmlns:a16="http://schemas.microsoft.com/office/drawing/2014/main" id="{5F3347CF-DBE3-4CDA-B478-AAC7A31AC31F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="" xmlns:a16="http://schemas.microsoft.com/office/drawing/2014/main" id="{2F2CDDAF-D11F-41F1-BA02-8FF777E9B12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="" xmlns:a16="http://schemas.microsoft.com/office/drawing/2014/main" id="{02D585F5-6D8C-4454-A20B-67B432A847F8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="" xmlns:a16="http://schemas.microsoft.com/office/drawing/2014/main" id="{3D49F772-3505-465F-A63E-64B9406DA65A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="" xmlns:a16="http://schemas.microsoft.com/office/drawing/2014/main" id="{B42531F8-8AAA-47B5-BA56-8ACA1852A11C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="" xmlns:a16="http://schemas.microsoft.com/office/drawing/2014/main" id="{84DB7EEC-0746-4F19-A157-93DF59F4626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="" xmlns:a16="http://schemas.microsoft.com/office/drawing/2014/main" id="{1732578E-DCEF-4C73-8F1B-B1A00B603AA3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="" xmlns:a16="http://schemas.microsoft.com/office/drawing/2014/main" id="{69A7F52A-6059-44D0-B752-DAA6EF3A6B25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="" xmlns:a16="http://schemas.microsoft.com/office/drawing/2014/main" id="{25B7E0FE-7FA9-4582-9939-C30283374168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="" xmlns:a16="http://schemas.microsoft.com/office/drawing/2014/main" id="{E39AE861-DAFB-4D5C-B925-5D662262A30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aphic 234">
              <a:extLst>
                <a:ext uri="{FF2B5EF4-FFF2-40B4-BE49-F238E27FC236}">
                  <a16:creationId xmlns="" xmlns:a16="http://schemas.microsoft.com/office/drawing/2014/main" id="{1CD6633D-075C-4F2F-8A39-1EB734ED587A}"/>
                </a:ext>
              </a:extLst>
            </p:cNvPr>
            <p:cNvGrpSpPr/>
            <p:nvPr/>
          </p:nvGrpSpPr>
          <p:grpSpPr>
            <a:xfrm>
              <a:off x="5399552" y="412759"/>
              <a:ext cx="5236443" cy="1785631"/>
              <a:chOff x="7533181" y="1351306"/>
              <a:chExt cx="4265296" cy="1454469"/>
            </a:xfrm>
            <a:solidFill>
              <a:schemeClr val="bg1"/>
            </a:solidFill>
          </p:grpSpPr>
          <p:sp>
            <p:nvSpPr>
              <p:cNvPr id="210" name="Freeform: Shape 209">
                <a:extLst>
                  <a:ext uri="{FF2B5EF4-FFF2-40B4-BE49-F238E27FC236}">
                    <a16:creationId xmlns="" xmlns:a16="http://schemas.microsoft.com/office/drawing/2014/main" id="{4C7749AE-DB5D-4D28-A812-D4764E453164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="" xmlns:a16="http://schemas.microsoft.com/office/drawing/2014/main" id="{8B0957CE-252E-43B9-B05C-E467062431CB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="" xmlns:a16="http://schemas.microsoft.com/office/drawing/2014/main" id="{6F73D7B8-5FF8-4CDE-863D-912A2F210B87}"/>
                  </a:ext>
                </a:extLst>
              </p:cNvPr>
              <p:cNvSpPr/>
              <p:nvPr/>
            </p:nvSpPr>
            <p:spPr>
              <a:xfrm>
                <a:off x="7533181" y="1351306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="" xmlns:a16="http://schemas.microsoft.com/office/drawing/2014/main" id="{4AD449A4-D004-481D-B64C-6A77AE060BDA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="" xmlns:a16="http://schemas.microsoft.com/office/drawing/2014/main" id="{66D652F4-1A3B-4937-9AF1-126236AD03C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="" xmlns:a16="http://schemas.microsoft.com/office/drawing/2014/main" id="{EE9C6946-5F86-4016-A2FE-B2CD46A04113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1" name="Graphic 166">
              <a:extLst>
                <a:ext uri="{FF2B5EF4-FFF2-40B4-BE49-F238E27FC236}">
                  <a16:creationId xmlns="" xmlns:a16="http://schemas.microsoft.com/office/drawing/2014/main" id="{16769924-464A-4713-8E50-F889EAEB0482}"/>
                </a:ext>
              </a:extLst>
            </p:cNvPr>
            <p:cNvGrpSpPr/>
            <p:nvPr/>
          </p:nvGrpSpPr>
          <p:grpSpPr>
            <a:xfrm>
              <a:off x="6715061" y="5486362"/>
              <a:ext cx="3989135" cy="838142"/>
              <a:chOff x="4305300" y="3052762"/>
              <a:chExt cx="3581400" cy="752475"/>
            </a:xfrm>
            <a:solidFill>
              <a:schemeClr val="bg1"/>
            </a:solidFill>
          </p:grpSpPr>
          <p:sp>
            <p:nvSpPr>
              <p:cNvPr id="190" name="Freeform: Shape 189">
                <a:extLst>
                  <a:ext uri="{FF2B5EF4-FFF2-40B4-BE49-F238E27FC236}">
                    <a16:creationId xmlns="" xmlns:a16="http://schemas.microsoft.com/office/drawing/2014/main" id="{5BF0D0BF-1BAC-403F-8842-DA4B0E2C8EAA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="" xmlns:a16="http://schemas.microsoft.com/office/drawing/2014/main" id="{4C97C16A-C57E-4ACF-BB33-C29236CB1D9E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="" xmlns:a16="http://schemas.microsoft.com/office/drawing/2014/main" id="{E7FD0F2D-BF02-4FA4-BDB8-7550CD485520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="" xmlns:a16="http://schemas.microsoft.com/office/drawing/2014/main" id="{5E356F91-A046-4658-A7FD-F2AC31372912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="" xmlns:a16="http://schemas.microsoft.com/office/drawing/2014/main" id="{2476DAF5-069D-4C00-A840-34DB3B13CD34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="" xmlns:a16="http://schemas.microsoft.com/office/drawing/2014/main" id="{AE095B6E-C018-445C-B521-10101B9EB2E0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="" xmlns:a16="http://schemas.microsoft.com/office/drawing/2014/main" id="{535CF749-62F5-4590-833F-3D5B50D50BF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="" xmlns:a16="http://schemas.microsoft.com/office/drawing/2014/main" id="{B73037C8-9D87-41BE-BFFC-A98AA59E7EBA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="" xmlns:a16="http://schemas.microsoft.com/office/drawing/2014/main" id="{6F8031E0-D780-4201-88C4-C2849C07C0F5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="" xmlns:a16="http://schemas.microsoft.com/office/drawing/2014/main" id="{1C142BC8-0251-4228-95A2-869175A0064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="" xmlns:a16="http://schemas.microsoft.com/office/drawing/2014/main" id="{11793448-6769-4C41-8AE5-A86673B61273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="" xmlns:a16="http://schemas.microsoft.com/office/drawing/2014/main" id="{68459BE0-EFE2-4E8E-8F82-DF7064C46A55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="" xmlns:a16="http://schemas.microsoft.com/office/drawing/2014/main" id="{4F07A86B-6139-4348-8FF6-908B10232BF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="" xmlns:a16="http://schemas.microsoft.com/office/drawing/2014/main" id="{0C7FAF4B-DE86-4FB9-AF72-4C10D6F2F45C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="" xmlns:a16="http://schemas.microsoft.com/office/drawing/2014/main" id="{DF6B8624-89D7-464B-AE1C-41D54EB168EB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="" xmlns:a16="http://schemas.microsoft.com/office/drawing/2014/main" id="{6B2F4526-44D6-44E1-9EFC-430B7689A446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="" xmlns:a16="http://schemas.microsoft.com/office/drawing/2014/main" id="{D96FF190-45F3-4B82-BFC2-DEF8F0927FFE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="" xmlns:a16="http://schemas.microsoft.com/office/drawing/2014/main" id="{CCEC4CBD-D37E-454E-82F5-747802C394E3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="" xmlns:a16="http://schemas.microsoft.com/office/drawing/2014/main" id="{BE6080FD-BD5F-4E0C-931D-1A3ED123416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="" xmlns:a16="http://schemas.microsoft.com/office/drawing/2014/main" id="{251DE0A1-F04D-4DD4-B3E7-39F10EF1FA3F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2" name="Graphic 3">
              <a:extLst>
                <a:ext uri="{FF2B5EF4-FFF2-40B4-BE49-F238E27FC236}">
                  <a16:creationId xmlns="" xmlns:a16="http://schemas.microsoft.com/office/drawing/2014/main" id="{50E34CD5-1538-47B4-AAC4-343AB14B9407}"/>
                </a:ext>
              </a:extLst>
            </p:cNvPr>
            <p:cNvGrpSpPr/>
            <p:nvPr/>
          </p:nvGrpSpPr>
          <p:grpSpPr>
            <a:xfrm>
              <a:off x="6431104" y="100108"/>
              <a:ext cx="5646335" cy="6696816"/>
              <a:chOff x="5276850" y="2457450"/>
              <a:chExt cx="1638300" cy="1943100"/>
            </a:xfrm>
            <a:solidFill>
              <a:schemeClr val="bg1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="" xmlns:a16="http://schemas.microsoft.com/office/drawing/2014/main" id="{C4827C85-9F24-4900-A5A8-A6DC17739574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="" xmlns:a16="http://schemas.microsoft.com/office/drawing/2014/main" id="{C753C022-CC16-4A13-B103-DE8E883C9531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="" xmlns:a16="http://schemas.microsoft.com/office/drawing/2014/main" id="{5BC2CBFE-A3C0-4523-B927-378677B8BFAF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="" xmlns:a16="http://schemas.microsoft.com/office/drawing/2014/main" id="{C260066E-3E88-46E5-B5C4-DB59F5A115BF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="" xmlns:a16="http://schemas.microsoft.com/office/drawing/2014/main" id="{49E98CAD-B1F0-4F0E-AD78-B3129B5EB008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="" xmlns:a16="http://schemas.microsoft.com/office/drawing/2014/main" id="{3E076D09-DE40-47F6-A630-8104F500F63A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="" xmlns:a16="http://schemas.microsoft.com/office/drawing/2014/main" id="{708E0EF1-A3DD-498D-9BCC-5248316ADFA1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="" xmlns:a16="http://schemas.microsoft.com/office/drawing/2014/main" id="{C2699DEB-B196-45A1-A368-05F26D43C5A6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="" xmlns:a16="http://schemas.microsoft.com/office/drawing/2014/main" id="{1491B135-0B92-4A7C-8310-5AD5749322F0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="" xmlns:a16="http://schemas.microsoft.com/office/drawing/2014/main" id="{9452CBC5-B271-4EE8-BF21-740E071823D2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="" xmlns:a16="http://schemas.microsoft.com/office/drawing/2014/main" id="{A9DF2757-51DB-4C1D-82E7-961BE88C3271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="" xmlns:a16="http://schemas.microsoft.com/office/drawing/2014/main" id="{54A040CE-3211-4823-9E68-116FD299554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="" xmlns:a16="http://schemas.microsoft.com/office/drawing/2014/main" id="{5A3937F4-748F-463A-B62A-9B6B8E0976C8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="" xmlns:a16="http://schemas.microsoft.com/office/drawing/2014/main" id="{AC2D26E9-272A-4C41-9A6C-00DB2ED1F237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="" xmlns:a16="http://schemas.microsoft.com/office/drawing/2014/main" id="{26D91168-6D2F-4D74-A952-4463E2860747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="" xmlns:a16="http://schemas.microsoft.com/office/drawing/2014/main" id="{D3289C10-AD3E-408E-83BA-A1BC2D2524B2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="" xmlns:a16="http://schemas.microsoft.com/office/drawing/2014/main" id="{5E15CBFB-EA18-4496-BE16-A2E64A58AA0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="" xmlns:a16="http://schemas.microsoft.com/office/drawing/2014/main" id="{2B2EC83D-6423-4E8F-ACCD-756F84264614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="" xmlns:a16="http://schemas.microsoft.com/office/drawing/2014/main" id="{8CC46467-47E8-4BC2-907C-D6376655D76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="" xmlns:a16="http://schemas.microsoft.com/office/drawing/2014/main" id="{F1CC970F-15DF-4F7B-BCC3-7AB754F2BC16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="" xmlns:a16="http://schemas.microsoft.com/office/drawing/2014/main" id="{38829EFE-A102-422C-9FAE-CF36F9411FAE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="" xmlns:a16="http://schemas.microsoft.com/office/drawing/2014/main" id="{773B7972-0898-4F79-9F51-AA6861F6CA77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="" xmlns:a16="http://schemas.microsoft.com/office/drawing/2014/main" id="{D862E863-B809-4F81-8290-7C3A675BD787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="" xmlns:a16="http://schemas.microsoft.com/office/drawing/2014/main" id="{ACA0963B-45D4-44DB-BBBC-4F5DF5BFD998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="" xmlns:a16="http://schemas.microsoft.com/office/drawing/2014/main" id="{1BB13771-CCF4-4004-AAF6-85727B077BFD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="" xmlns:a16="http://schemas.microsoft.com/office/drawing/2014/main" id="{BF24E680-18A4-4925-BC59-39C73604E282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="" xmlns:a16="http://schemas.microsoft.com/office/drawing/2014/main" id="{F0DDB656-FBB0-4FDA-A39F-728C6A4BC8F6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="" xmlns:a16="http://schemas.microsoft.com/office/drawing/2014/main" id="{DC267DF7-82BD-4AFD-8086-A63A210B3762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="" xmlns:a16="http://schemas.microsoft.com/office/drawing/2014/main" id="{6AE660CE-C5BD-42EF-B27C-49E439E1FC8F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="" xmlns:a16="http://schemas.microsoft.com/office/drawing/2014/main" id="{371982C4-8F12-4D9D-8B7E-4747C775CF8A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="" xmlns:a16="http://schemas.microsoft.com/office/drawing/2014/main" id="{A1A67460-9BE0-41D6-9B22-5BD527E6661C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="" xmlns:a16="http://schemas.microsoft.com/office/drawing/2014/main" id="{F69A2F6C-CDB9-403F-927F-BBEAC902E71C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="" xmlns:a16="http://schemas.microsoft.com/office/drawing/2014/main" id="{F731CD3B-6859-477C-9486-7C654D947ACB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="" xmlns:a16="http://schemas.microsoft.com/office/drawing/2014/main" id="{B47258F6-A7E9-4D60-B1EE-B9B0F2C6366B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="" xmlns:a16="http://schemas.microsoft.com/office/drawing/2014/main" id="{D791F520-FBDC-4064-BD86-98167E100676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="" xmlns:a16="http://schemas.microsoft.com/office/drawing/2014/main" id="{2BF75AB0-2E21-4C35-A0B7-73202F7B38A8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="" xmlns:a16="http://schemas.microsoft.com/office/drawing/2014/main" id="{86A23C8D-F262-44CC-A1DB-9A4BC902DE30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="" xmlns:a16="http://schemas.microsoft.com/office/drawing/2014/main" id="{E41364F5-86D7-4602-9045-D9EB5015661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="" xmlns:a16="http://schemas.microsoft.com/office/drawing/2014/main" id="{AB64F400-E76C-46E6-98FF-54F7399FBD31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="" xmlns:a16="http://schemas.microsoft.com/office/drawing/2014/main" id="{6994CD39-D137-4F6D-BD90-D9596E88077F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="" xmlns:a16="http://schemas.microsoft.com/office/drawing/2014/main" id="{86D5DBF1-2D27-499C-9524-87285968AFEE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="" xmlns:a16="http://schemas.microsoft.com/office/drawing/2014/main" id="{F2FECE3C-C112-407F-ADB5-B0EEF0D1315E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="" xmlns:a16="http://schemas.microsoft.com/office/drawing/2014/main" id="{316DFDDF-94AA-451D-840A-996F7C0971CD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="" xmlns:a16="http://schemas.microsoft.com/office/drawing/2014/main" id="{5F18C520-BD5D-4E7A-BAB8-C54A483DDE6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="" xmlns:a16="http://schemas.microsoft.com/office/drawing/2014/main" id="{FBF1E186-61E4-408B-89EB-2CBB9C6D1F8A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="" xmlns:a16="http://schemas.microsoft.com/office/drawing/2014/main" id="{DCFE5379-A144-4287-B035-FEA2ED11A8BB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="" xmlns:a16="http://schemas.microsoft.com/office/drawing/2014/main" id="{D97F9E09-288E-4D55-A46A-06519760ED9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="" xmlns:a16="http://schemas.microsoft.com/office/drawing/2014/main" id="{0F4138DC-C73B-4C62-9742-D030D3596E1D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="" xmlns:a16="http://schemas.microsoft.com/office/drawing/2014/main" id="{303182F1-DBBC-4C84-8717-E165E77BE45C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="" xmlns:a16="http://schemas.microsoft.com/office/drawing/2014/main" id="{299CEEDA-A3DB-4D07-8CF4-4EE1AFBF7F88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="" xmlns:a16="http://schemas.microsoft.com/office/drawing/2014/main" id="{7A72E71C-E691-4092-8734-6B8414623E18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="" xmlns:a16="http://schemas.microsoft.com/office/drawing/2014/main" id="{BF40D4F3-A699-4842-94D6-593102EFE948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="" xmlns:a16="http://schemas.microsoft.com/office/drawing/2014/main" id="{3D864144-2DDC-42E9-8E10-9F1F5CA697F8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="" xmlns:a16="http://schemas.microsoft.com/office/drawing/2014/main" id="{BAA1A4DF-37A6-43A1-BA9F-7EFFC3E403E9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="" xmlns:a16="http://schemas.microsoft.com/office/drawing/2014/main" id="{CFE63D07-C9C6-4D6C-A00B-E784F6F245AF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="" xmlns:a16="http://schemas.microsoft.com/office/drawing/2014/main" id="{C254B192-995F-4D1F-B120-D8EB3C71BB64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="" xmlns:a16="http://schemas.microsoft.com/office/drawing/2014/main" id="{62097350-CF47-4B38-A090-D326DBCC38CF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="" xmlns:a16="http://schemas.microsoft.com/office/drawing/2014/main" id="{2DD6CE69-64BA-40FD-A7BD-FF1E3492750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="" xmlns:a16="http://schemas.microsoft.com/office/drawing/2014/main" id="{F673D180-916B-4C94-804D-3BDF2DC66E76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="" xmlns:a16="http://schemas.microsoft.com/office/drawing/2014/main" id="{3BB06668-C6A6-4504-A334-1F8600BBBD9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="" xmlns:a16="http://schemas.microsoft.com/office/drawing/2014/main" id="{2C22D822-DD0F-4A30-9B52-2EF5F951B167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="" xmlns:a16="http://schemas.microsoft.com/office/drawing/2014/main" id="{3F117634-8D28-4F9A-8C99-E6DB3CDCE3F2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="" xmlns:a16="http://schemas.microsoft.com/office/drawing/2014/main" id="{7CF1EF79-C1F1-4C9E-B817-4B83E5566348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="" xmlns:a16="http://schemas.microsoft.com/office/drawing/2014/main" id="{BA87A73F-8794-4D1B-B1DE-0FC9D3997F72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="" xmlns:a16="http://schemas.microsoft.com/office/drawing/2014/main" id="{1B6F76E0-A219-40BE-9F3C-E2EF46CF5F37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="" xmlns:a16="http://schemas.microsoft.com/office/drawing/2014/main" id="{F522727F-DEAA-42C5-9298-F8647CCD3D1A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="" xmlns:a16="http://schemas.microsoft.com/office/drawing/2014/main" id="{416560F2-5B68-4BA8-9304-5C2848880CEE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="" xmlns:a16="http://schemas.microsoft.com/office/drawing/2014/main" id="{C56035D6-08AE-40A6-9556-BDAFAC158CCF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="" xmlns:a16="http://schemas.microsoft.com/office/drawing/2014/main" id="{937CD0DD-28C7-40E5-A0A8-613AC3E2AFA9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="" xmlns:a16="http://schemas.microsoft.com/office/drawing/2014/main" id="{B26C7D56-3578-4C1B-B092-89643210F859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="" xmlns:a16="http://schemas.microsoft.com/office/drawing/2014/main" id="{033A1114-4C13-4F2B-8DD1-A5EB52739306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="" xmlns:a16="http://schemas.microsoft.com/office/drawing/2014/main" id="{AFA8663A-157C-4059-9152-6761FDF21AEC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="" xmlns:a16="http://schemas.microsoft.com/office/drawing/2014/main" id="{ACB31553-F0B4-4AC2-B75B-D3F6CD7C506C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="" xmlns:a16="http://schemas.microsoft.com/office/drawing/2014/main" id="{3F20BF26-70E7-4BF3-98E5-C3B240D4E467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="" xmlns:a16="http://schemas.microsoft.com/office/drawing/2014/main" id="{AA297DE4-1132-4D8D-9E9C-EBEE0D69E51C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="" xmlns:a16="http://schemas.microsoft.com/office/drawing/2014/main" id="{6747521A-B145-4861-BB8D-9E295E04C0B1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="" xmlns:a16="http://schemas.microsoft.com/office/drawing/2014/main" id="{022B39A1-6ACA-43DA-A66B-38CEE1FF3BF9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="" xmlns:a16="http://schemas.microsoft.com/office/drawing/2014/main" id="{84E9BE96-2BBD-449A-8FB5-0937F43383D5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="" xmlns:a16="http://schemas.microsoft.com/office/drawing/2014/main" id="{2D2D3213-2908-4806-82E9-3BCDAC62FE6D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="" xmlns:a16="http://schemas.microsoft.com/office/drawing/2014/main" id="{7F38F479-96E2-4A4C-98FE-B09DF54D892D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="" xmlns:a16="http://schemas.microsoft.com/office/drawing/2014/main" id="{451F0846-6ABA-47EE-8398-62738039AB22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="" xmlns:a16="http://schemas.microsoft.com/office/drawing/2014/main" id="{AF1E3290-6A5E-4362-BEF5-2D3D9A47048A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="" xmlns:a16="http://schemas.microsoft.com/office/drawing/2014/main" id="{4B37DB7F-2668-45F1-9CF9-885994D38866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="" xmlns:a16="http://schemas.microsoft.com/office/drawing/2014/main" id="{5990E9F2-6D2C-4717-A3EF-1BFB0A312549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="" xmlns:a16="http://schemas.microsoft.com/office/drawing/2014/main" id="{FE373849-29E2-460A-A367-02D7B42F8413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="" xmlns:a16="http://schemas.microsoft.com/office/drawing/2014/main" id="{3370E49B-0D55-4E60-A04E-DA66CC6DFE6A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="" xmlns:a16="http://schemas.microsoft.com/office/drawing/2014/main" id="{B2C34E57-5B92-47A2-B9F0-7D4FA2BB6790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="" xmlns:a16="http://schemas.microsoft.com/office/drawing/2014/main" id="{38FBE5E8-FD5F-465F-874A-3BD49EC8E4E3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="" xmlns:a16="http://schemas.microsoft.com/office/drawing/2014/main" id="{6ABD3B61-66C3-4E74-842F-E787DF9131D6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="" xmlns:a16="http://schemas.microsoft.com/office/drawing/2014/main" id="{BFB51987-35AA-4754-AD11-82CEBFEDF3D7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="" xmlns:a16="http://schemas.microsoft.com/office/drawing/2014/main" id="{540CA820-0F60-47A8-BFB9-CA49656589B6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="" xmlns:a16="http://schemas.microsoft.com/office/drawing/2014/main" id="{7B3CE679-F512-47A2-840C-6EF7EF233775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="" xmlns:a16="http://schemas.microsoft.com/office/drawing/2014/main" id="{777314DD-0AB2-4AA0-825A-3E8AF4E87B03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="" xmlns:a16="http://schemas.microsoft.com/office/drawing/2014/main" id="{28E33AF1-A709-4DB4-B5A7-378C663BA269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="" xmlns:a16="http://schemas.microsoft.com/office/drawing/2014/main" id="{B4AE3F5C-F315-40DA-8A0C-CD8F79A884F1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="" xmlns:a16="http://schemas.microsoft.com/office/drawing/2014/main" id="{53ACF955-CB52-4F6F-A12E-E5D86BE9D22F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="" xmlns:a16="http://schemas.microsoft.com/office/drawing/2014/main" id="{78491B51-896D-4736-83C8-D51B99C381D3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="" xmlns:a16="http://schemas.microsoft.com/office/drawing/2014/main" id="{0DE1BA76-F977-4888-8DB9-C347B1665918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="" xmlns:a16="http://schemas.microsoft.com/office/drawing/2014/main" id="{955D2F3A-8E18-4DFB-B39A-91066A795381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="" xmlns:a16="http://schemas.microsoft.com/office/drawing/2014/main" id="{2C8F3C86-E764-4F11-9052-050F22CCF113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="" xmlns:a16="http://schemas.microsoft.com/office/drawing/2014/main" id="{3C20636C-EC4D-439B-BC6A-3D60A53F96ED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="" xmlns:a16="http://schemas.microsoft.com/office/drawing/2014/main" id="{3EDEDB7C-23E8-4C18-ABB8-42E3A8891DAB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="" xmlns:a16="http://schemas.microsoft.com/office/drawing/2014/main" id="{6111917E-4622-449B-BF7C-7CC007E62798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="" xmlns:a16="http://schemas.microsoft.com/office/drawing/2014/main" id="{A386617A-C682-495B-97E1-9011EEE24E15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="" xmlns:a16="http://schemas.microsoft.com/office/drawing/2014/main" id="{C0B5CCCA-5A7F-4E17-931D-096DCB41F1FD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="" xmlns:a16="http://schemas.microsoft.com/office/drawing/2014/main" id="{D3408AD7-3304-4134-B7FE-FB23F87E3EBC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="" xmlns:a16="http://schemas.microsoft.com/office/drawing/2014/main" id="{0AC32479-8D6C-47D7-8DFD-D4DE8E527F02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="" xmlns:a16="http://schemas.microsoft.com/office/drawing/2014/main" id="{EDAD9C1B-6738-4A07-96ED-DE0CB1A8F61C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="" xmlns:a16="http://schemas.microsoft.com/office/drawing/2014/main" id="{E4D29AB1-CA8D-40A0-9BAA-A8BFD60E0238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="" xmlns:a16="http://schemas.microsoft.com/office/drawing/2014/main" id="{DE731D6E-527A-45B9-BB15-F955349286D1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="" xmlns:a16="http://schemas.microsoft.com/office/drawing/2014/main" id="{48D3C16F-65C7-44D6-8D44-4ADE71304993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="" xmlns:a16="http://schemas.microsoft.com/office/drawing/2014/main" id="{32F0A647-D6A2-4C87-A83C-4FDDD84CBBE0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="" xmlns:a16="http://schemas.microsoft.com/office/drawing/2014/main" id="{66B7E95C-77FF-41F2-B4F1-89DFB5D4A96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="" xmlns:a16="http://schemas.microsoft.com/office/drawing/2014/main" id="{A51D3A72-4F6B-4E43-8E64-80BE1884AF84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="" xmlns:a16="http://schemas.microsoft.com/office/drawing/2014/main" id="{BB7AF692-3455-4BBD-BDF1-33D22F7D1EFC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="" xmlns:a16="http://schemas.microsoft.com/office/drawing/2014/main" id="{336DD38E-04AA-478C-8E46-B641DC6D1DC3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="" xmlns:a16="http://schemas.microsoft.com/office/drawing/2014/main" id="{6D30117E-AD25-4453-8373-44EE92A4BF05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="" xmlns:a16="http://schemas.microsoft.com/office/drawing/2014/main" id="{28351072-F5EC-4A68-B60D-CBFBF7D8D4F2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="" xmlns:a16="http://schemas.microsoft.com/office/drawing/2014/main" id="{CF64FE24-BF34-4A8E-A28D-BD0C495B8CC1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="" xmlns:a16="http://schemas.microsoft.com/office/drawing/2014/main" id="{74D236D1-23BB-490D-8D39-4B6B8B884F5B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="" xmlns:a16="http://schemas.microsoft.com/office/drawing/2014/main" id="{E0A92FEF-B002-4E23-9FDA-51280F76DEB9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="" xmlns:a16="http://schemas.microsoft.com/office/drawing/2014/main" id="{4CA4181A-FF1B-4D59-8A4D-1B8DBD565C2C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="" xmlns:a16="http://schemas.microsoft.com/office/drawing/2014/main" id="{43FAA2C2-E986-41C7-B925-900D890F13B9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="" xmlns:a16="http://schemas.microsoft.com/office/drawing/2014/main" id="{C5DECD03-B711-421D-8AAF-868B75A5F9AC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="" xmlns:a16="http://schemas.microsoft.com/office/drawing/2014/main" id="{EC02E529-A06C-4A6B-A15E-A39535290171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="" xmlns:a16="http://schemas.microsoft.com/office/drawing/2014/main" id="{6409F2D4-BA2D-47E6-B7CA-CB0829DAE39D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="" xmlns:a16="http://schemas.microsoft.com/office/drawing/2014/main" id="{BB354D5E-E311-423F-973F-65291ECF2161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6" name="Graphic 166">
              <a:extLst>
                <a:ext uri="{FF2B5EF4-FFF2-40B4-BE49-F238E27FC236}">
                  <a16:creationId xmlns="" xmlns:a16="http://schemas.microsoft.com/office/drawing/2014/main" id="{74AA5A7E-3071-4529-8419-E735F24C903B}"/>
                </a:ext>
              </a:extLst>
            </p:cNvPr>
            <p:cNvGrpSpPr/>
            <p:nvPr/>
          </p:nvGrpSpPr>
          <p:grpSpPr>
            <a:xfrm>
              <a:off x="5052311" y="4171348"/>
              <a:ext cx="5032531" cy="1057366"/>
              <a:chOff x="4305300" y="3052762"/>
              <a:chExt cx="3581400" cy="752475"/>
            </a:xfrm>
            <a:solidFill>
              <a:schemeClr val="bg1"/>
            </a:solidFill>
          </p:grpSpPr>
          <p:sp>
            <p:nvSpPr>
              <p:cNvPr id="277" name="Freeform: Shape 276">
                <a:extLst>
                  <a:ext uri="{FF2B5EF4-FFF2-40B4-BE49-F238E27FC236}">
                    <a16:creationId xmlns="" xmlns:a16="http://schemas.microsoft.com/office/drawing/2014/main" id="{DF8DA59A-4D3D-483D-851E-20F3439558AD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="" xmlns:a16="http://schemas.microsoft.com/office/drawing/2014/main" id="{73B6F978-6241-48F7-AD77-547C4300EB56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="" xmlns:a16="http://schemas.microsoft.com/office/drawing/2014/main" id="{2F07AD39-36BB-42ED-80C5-E99AF70CB79A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="" xmlns:a16="http://schemas.microsoft.com/office/drawing/2014/main" id="{FE2D0023-3E1D-4B8B-9E6E-31E8D0373A3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="" xmlns:a16="http://schemas.microsoft.com/office/drawing/2014/main" id="{8CD39220-19B6-4469-A62D-03D3CA0C4C89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="" xmlns:a16="http://schemas.microsoft.com/office/drawing/2014/main" id="{5E209FAF-FE80-4178-B319-3C119A9D563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="" xmlns:a16="http://schemas.microsoft.com/office/drawing/2014/main" id="{7848517B-A75F-4431-BFDE-F38E41C4229B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="" xmlns:a16="http://schemas.microsoft.com/office/drawing/2014/main" id="{77198BAB-EDC0-4CBA-BBA2-F06584E28571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="" xmlns:a16="http://schemas.microsoft.com/office/drawing/2014/main" id="{1F63D475-BF3A-4D00-9C15-40113846E61A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="" xmlns:a16="http://schemas.microsoft.com/office/drawing/2014/main" id="{F8E4AF63-2EC3-4859-9A8A-D8B8B3BB2CE1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="" xmlns:a16="http://schemas.microsoft.com/office/drawing/2014/main" id="{A531783A-5E48-4BA9-B715-F4ED9558FABE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="" xmlns:a16="http://schemas.microsoft.com/office/drawing/2014/main" id="{A8D700BB-E751-48DA-8AB8-914B3CD8E41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="" xmlns:a16="http://schemas.microsoft.com/office/drawing/2014/main" id="{589BF9FB-7483-4A69-AA49-A35A6D3C5FAE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="" xmlns:a16="http://schemas.microsoft.com/office/drawing/2014/main" id="{25152BDF-1BEB-4150-8993-9317915EA6B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="" xmlns:a16="http://schemas.microsoft.com/office/drawing/2014/main" id="{C7971C53-AABC-4071-B599-F09FEC77B27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="" xmlns:a16="http://schemas.microsoft.com/office/drawing/2014/main" id="{B3A78273-7BDD-4C8C-B817-C7279EDDFFF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="" xmlns:a16="http://schemas.microsoft.com/office/drawing/2014/main" id="{A4907EC0-58F4-453F-8DF4-09584F491C5C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="" xmlns:a16="http://schemas.microsoft.com/office/drawing/2014/main" id="{8776D23D-4F47-4257-A697-32F36CE05B86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="" xmlns:a16="http://schemas.microsoft.com/office/drawing/2014/main" id="{BFCB0B76-FAC5-4775-AE50-CF8A5E580541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="" xmlns:a16="http://schemas.microsoft.com/office/drawing/2014/main" id="{B39CFCF1-BF3A-45CC-8CA6-E6F4EF69F04E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00" name="Rectangle 299">
            <a:extLst>
              <a:ext uri="{FF2B5EF4-FFF2-40B4-BE49-F238E27FC236}">
                <a16:creationId xmlns="" xmlns:a16="http://schemas.microsoft.com/office/drawing/2014/main" id="{85DD160A-C05E-48FF-928C-F1ED840FB0B3}"/>
              </a:ext>
            </a:extLst>
          </p:cNvPr>
          <p:cNvSpPr/>
          <p:nvPr/>
        </p:nvSpPr>
        <p:spPr>
          <a:xfrm>
            <a:off x="734571" y="846659"/>
            <a:ext cx="4001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sz="36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02" name="Rectangle 301">
            <a:extLst>
              <a:ext uri="{FF2B5EF4-FFF2-40B4-BE49-F238E27FC236}">
                <a16:creationId xmlns="" xmlns:a16="http://schemas.microsoft.com/office/drawing/2014/main" id="{E9B7B593-D656-452E-AFE4-89D6370C70F6}"/>
              </a:ext>
            </a:extLst>
          </p:cNvPr>
          <p:cNvSpPr/>
          <p:nvPr/>
        </p:nvSpPr>
        <p:spPr>
          <a:xfrm>
            <a:off x="678094" y="1688216"/>
            <a:ext cx="4114800" cy="6362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DDAAE10-D2ED-4B38-BF68-CA7C3531555D}"/>
              </a:ext>
            </a:extLst>
          </p:cNvPr>
          <p:cNvSpPr txBox="1"/>
          <p:nvPr/>
        </p:nvSpPr>
        <p:spPr>
          <a:xfrm>
            <a:off x="200936" y="1768107"/>
            <a:ext cx="8922601" cy="3728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u="sng" dirty="0" smtClean="0">
                <a:solidFill>
                  <a:schemeClr val="bg1"/>
                </a:solidFill>
              </a:rPr>
              <a:t>Help-Desk </a:t>
            </a:r>
            <a:r>
              <a:rPr lang="en-US" sz="2000" b="1" u="sng" dirty="0">
                <a:solidFill>
                  <a:schemeClr val="bg1"/>
                </a:solidFill>
              </a:rPr>
              <a:t>System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</a:rPr>
              <a:t> Is a system used by IT department to log requested services by the organization </a:t>
            </a:r>
            <a:r>
              <a:rPr lang="en-US" sz="2000">
                <a:solidFill>
                  <a:schemeClr val="bg1"/>
                </a:solidFill>
              </a:rPr>
              <a:t>employees</a:t>
            </a:r>
            <a:r>
              <a:rPr lang="en-US" sz="200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sz="2000" b="1" u="sng" dirty="0" smtClean="0">
              <a:solidFill>
                <a:schemeClr val="bg1"/>
              </a:solidFill>
            </a:endParaRP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u="sng" dirty="0" smtClean="0">
                <a:solidFill>
                  <a:schemeClr val="bg1"/>
                </a:solidFill>
              </a:rPr>
              <a:t>Problem </a:t>
            </a:r>
            <a:r>
              <a:rPr lang="en-US" sz="2000" b="1" u="sng" dirty="0">
                <a:solidFill>
                  <a:schemeClr val="bg1"/>
                </a:solidFill>
              </a:rPr>
              <a:t>Statement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</a:rPr>
              <a:t>There is high load on the help-desk system which is take time to handle the issues(Software , Hardware..) and maybe not following the requirement details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  <a:endParaRPr lang="en-US" sz="2000" b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35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745705" y="2389791"/>
            <a:ext cx="5446295" cy="14793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en-US" altLang="ko-KR" sz="6000" dirty="0">
                <a:cs typeface="Arial" pitchFamily="34" charset="0"/>
              </a:rPr>
              <a:t>System Architecture</a:t>
            </a:r>
            <a:endParaRPr lang="ko-KR" altLang="en-US" sz="6000" dirty="0">
              <a:cs typeface="Arial" pitchFamily="34" charset="0"/>
            </a:endParaRPr>
          </a:p>
        </p:txBody>
      </p:sp>
      <p:sp>
        <p:nvSpPr>
          <p:cNvPr id="153" name="Freeform: Shape 152">
            <a:extLst>
              <a:ext uri="{FF2B5EF4-FFF2-40B4-BE49-F238E27FC236}">
                <a16:creationId xmlns=""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49C19C7-56D1-4B73-9E1E-83D4BA98363B}"/>
              </a:ext>
            </a:extLst>
          </p:cNvPr>
          <p:cNvSpPr txBox="1"/>
          <p:nvPr/>
        </p:nvSpPr>
        <p:spPr>
          <a:xfrm>
            <a:off x="6982691" y="4184073"/>
            <a:ext cx="407323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cs typeface="Arial" pitchFamily="34" charset="0"/>
              </a:rPr>
              <a:t>Goal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cs typeface="Arial" pitchFamily="34" charset="0"/>
              </a:rPr>
              <a:t>Data Acquisition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cs typeface="Arial" pitchFamily="34" charset="0"/>
              </a:rPr>
              <a:t>Pre-Processing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cs typeface="Arial" pitchFamily="34" charset="0"/>
              </a:rPr>
              <a:t>Modeling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Goal</a:t>
            </a:r>
          </a:p>
        </p:txBody>
      </p:sp>
      <p:sp>
        <p:nvSpPr>
          <p:cNvPr id="23" name="Oval 10">
            <a:extLst>
              <a:ext uri="{FF2B5EF4-FFF2-40B4-BE49-F238E27FC236}">
                <a16:creationId xmlns="" xmlns:a16="http://schemas.microsoft.com/office/drawing/2014/main" id="{E74C23BE-6086-45A3-930E-51D5A70B4E05}"/>
              </a:ext>
            </a:extLst>
          </p:cNvPr>
          <p:cNvSpPr/>
          <p:nvPr/>
        </p:nvSpPr>
        <p:spPr>
          <a:xfrm>
            <a:off x="5862433" y="2427527"/>
            <a:ext cx="467134" cy="553571"/>
          </a:xfrm>
          <a:custGeom>
            <a:avLst/>
            <a:gdLst/>
            <a:ahLst/>
            <a:cxnLst/>
            <a:rect l="l" t="t" r="r" b="b"/>
            <a:pathLst>
              <a:path w="3310915" h="3923570">
                <a:moveTo>
                  <a:pt x="2634572" y="2782060"/>
                </a:moveTo>
                <a:cubicBezTo>
                  <a:pt x="2877724" y="2784696"/>
                  <a:pt x="3073074" y="2923910"/>
                  <a:pt x="3310915" y="3050983"/>
                </a:cubicBezTo>
                <a:lnTo>
                  <a:pt x="3113550" y="3840011"/>
                </a:lnTo>
                <a:lnTo>
                  <a:pt x="2637706" y="3668957"/>
                </a:lnTo>
                <a:cubicBezTo>
                  <a:pt x="2327360" y="3767940"/>
                  <a:pt x="1829375" y="3988492"/>
                  <a:pt x="1579811" y="3905123"/>
                </a:cubicBezTo>
                <a:cubicBezTo>
                  <a:pt x="1320906" y="3775288"/>
                  <a:pt x="642145" y="3366355"/>
                  <a:pt x="472751" y="3203771"/>
                </a:cubicBezTo>
                <a:cubicBezTo>
                  <a:pt x="303357" y="3041187"/>
                  <a:pt x="403652" y="2893777"/>
                  <a:pt x="563448" y="2929619"/>
                </a:cubicBezTo>
                <a:cubicBezTo>
                  <a:pt x="702634" y="2937547"/>
                  <a:pt x="1160012" y="3199482"/>
                  <a:pt x="1284082" y="3253983"/>
                </a:cubicBezTo>
                <a:cubicBezTo>
                  <a:pt x="1127104" y="3587742"/>
                  <a:pt x="1741057" y="3563487"/>
                  <a:pt x="1955231" y="3541261"/>
                </a:cubicBezTo>
                <a:cubicBezTo>
                  <a:pt x="2131253" y="3488686"/>
                  <a:pt x="2214010" y="3505589"/>
                  <a:pt x="2306401" y="3383364"/>
                </a:cubicBezTo>
                <a:cubicBezTo>
                  <a:pt x="2155860" y="3427865"/>
                  <a:pt x="2163213" y="3429679"/>
                  <a:pt x="1912247" y="3471537"/>
                </a:cubicBezTo>
                <a:cubicBezTo>
                  <a:pt x="1482134" y="3531123"/>
                  <a:pt x="1135709" y="3364234"/>
                  <a:pt x="1413085" y="3236383"/>
                </a:cubicBezTo>
                <a:cubicBezTo>
                  <a:pt x="1557848" y="3164554"/>
                  <a:pt x="1721108" y="3222221"/>
                  <a:pt x="1929297" y="3121321"/>
                </a:cubicBezTo>
                <a:cubicBezTo>
                  <a:pt x="2128589" y="3010789"/>
                  <a:pt x="2187815" y="2818332"/>
                  <a:pt x="2527174" y="2789726"/>
                </a:cubicBezTo>
                <a:cubicBezTo>
                  <a:pt x="2564125" y="2784095"/>
                  <a:pt x="2599836" y="2781684"/>
                  <a:pt x="2634572" y="2782060"/>
                </a:cubicBezTo>
                <a:close/>
                <a:moveTo>
                  <a:pt x="2169165" y="2259549"/>
                </a:moveTo>
                <a:cubicBezTo>
                  <a:pt x="2305163" y="2320579"/>
                  <a:pt x="2430502" y="2400997"/>
                  <a:pt x="2542352" y="2496872"/>
                </a:cubicBezTo>
                <a:cubicBezTo>
                  <a:pt x="2303978" y="2744099"/>
                  <a:pt x="1979593" y="2907447"/>
                  <a:pt x="1617206" y="2939204"/>
                </a:cubicBezTo>
                <a:lnTo>
                  <a:pt x="1588575" y="2925411"/>
                </a:lnTo>
                <a:cubicBezTo>
                  <a:pt x="1835671" y="2758142"/>
                  <a:pt x="2037335" y="2529257"/>
                  <a:pt x="2169165" y="2259549"/>
                </a:cubicBezTo>
                <a:close/>
                <a:moveTo>
                  <a:pt x="797309" y="2254509"/>
                </a:moveTo>
                <a:cubicBezTo>
                  <a:pt x="928512" y="2525684"/>
                  <a:pt x="1129977" y="2756161"/>
                  <a:pt x="1376879" y="2925229"/>
                </a:cubicBezTo>
                <a:cubicBezTo>
                  <a:pt x="1367940" y="2931748"/>
                  <a:pt x="1358086" y="2936536"/>
                  <a:pt x="1348086" y="2941055"/>
                </a:cubicBezTo>
                <a:cubicBezTo>
                  <a:pt x="981929" y="2910776"/>
                  <a:pt x="654006" y="2746454"/>
                  <a:pt x="413461" y="2497054"/>
                </a:cubicBezTo>
                <a:cubicBezTo>
                  <a:pt x="528278" y="2398621"/>
                  <a:pt x="657289" y="2316447"/>
                  <a:pt x="797309" y="2254509"/>
                </a:cubicBezTo>
                <a:close/>
                <a:moveTo>
                  <a:pt x="1426305" y="2108791"/>
                </a:moveTo>
                <a:lnTo>
                  <a:pt x="1426305" y="2824067"/>
                </a:lnTo>
                <a:cubicBezTo>
                  <a:pt x="1203050" y="2668305"/>
                  <a:pt x="1020431" y="2458508"/>
                  <a:pt x="899682" y="2212532"/>
                </a:cubicBezTo>
                <a:cubicBezTo>
                  <a:pt x="1063835" y="2148883"/>
                  <a:pt x="1241204" y="2112683"/>
                  <a:pt x="1426305" y="2108791"/>
                </a:cubicBezTo>
                <a:close/>
                <a:moveTo>
                  <a:pt x="1527809" y="2108695"/>
                </a:moveTo>
                <a:cubicBezTo>
                  <a:pt x="1717707" y="2112557"/>
                  <a:pt x="1899494" y="2150291"/>
                  <a:pt x="2067336" y="2216559"/>
                </a:cubicBezTo>
                <a:cubicBezTo>
                  <a:pt x="1943936" y="2466549"/>
                  <a:pt x="1756622" y="2679032"/>
                  <a:pt x="1527809" y="2835300"/>
                </a:cubicBezTo>
                <a:close/>
                <a:moveTo>
                  <a:pt x="2354776" y="1530125"/>
                </a:moveTo>
                <a:lnTo>
                  <a:pt x="2955077" y="1530125"/>
                </a:lnTo>
                <a:cubicBezTo>
                  <a:pt x="2942393" y="1866074"/>
                  <a:pt x="2817414" y="2173186"/>
                  <a:pt x="2615767" y="2414127"/>
                </a:cubicBezTo>
                <a:cubicBezTo>
                  <a:pt x="2496453" y="2311434"/>
                  <a:pt x="2362630" y="2225327"/>
                  <a:pt x="2217376" y="2159975"/>
                </a:cubicBezTo>
                <a:cubicBezTo>
                  <a:pt x="2300477" y="1965771"/>
                  <a:pt x="2348521" y="1753185"/>
                  <a:pt x="2354776" y="1530125"/>
                </a:cubicBezTo>
                <a:close/>
                <a:moveTo>
                  <a:pt x="1527809" y="1530125"/>
                </a:moveTo>
                <a:lnTo>
                  <a:pt x="2244039" y="1530125"/>
                </a:lnTo>
                <a:cubicBezTo>
                  <a:pt x="2237819" y="1737690"/>
                  <a:pt x="2192963" y="1935525"/>
                  <a:pt x="2115825" y="2116496"/>
                </a:cubicBezTo>
                <a:cubicBezTo>
                  <a:pt x="1933189" y="2043464"/>
                  <a:pt x="1735000" y="2001899"/>
                  <a:pt x="1527809" y="1997958"/>
                </a:cubicBezTo>
                <a:close/>
                <a:moveTo>
                  <a:pt x="725097" y="1530125"/>
                </a:moveTo>
                <a:lnTo>
                  <a:pt x="1426305" y="1530125"/>
                </a:lnTo>
                <a:lnTo>
                  <a:pt x="1426305" y="1998054"/>
                </a:lnTo>
                <a:cubicBezTo>
                  <a:pt x="1224105" y="2002029"/>
                  <a:pt x="1030504" y="2041966"/>
                  <a:pt x="851699" y="2112283"/>
                </a:cubicBezTo>
                <a:cubicBezTo>
                  <a:pt x="775482" y="1932518"/>
                  <a:pt x="731260" y="1736112"/>
                  <a:pt x="725097" y="1530125"/>
                </a:cubicBezTo>
                <a:close/>
                <a:moveTo>
                  <a:pt x="934" y="1530125"/>
                </a:moveTo>
                <a:lnTo>
                  <a:pt x="614360" y="1530125"/>
                </a:lnTo>
                <a:cubicBezTo>
                  <a:pt x="620543" y="1751166"/>
                  <a:pt x="667772" y="1961919"/>
                  <a:pt x="749235" y="2154869"/>
                </a:cubicBezTo>
                <a:cubicBezTo>
                  <a:pt x="599936" y="2221117"/>
                  <a:pt x="462426" y="2308980"/>
                  <a:pt x="340129" y="2414234"/>
                </a:cubicBezTo>
                <a:cubicBezTo>
                  <a:pt x="138582" y="2173144"/>
                  <a:pt x="13619" y="1866051"/>
                  <a:pt x="934" y="1530125"/>
                </a:cubicBezTo>
                <a:close/>
                <a:moveTo>
                  <a:pt x="883886" y="768586"/>
                </a:moveTo>
                <a:cubicBezTo>
                  <a:pt x="1053566" y="831753"/>
                  <a:pt x="1236128" y="867407"/>
                  <a:pt x="1426305" y="871035"/>
                </a:cubicBezTo>
                <a:lnTo>
                  <a:pt x="1426305" y="1428622"/>
                </a:lnTo>
                <a:lnTo>
                  <a:pt x="724559" y="1428622"/>
                </a:lnTo>
                <a:cubicBezTo>
                  <a:pt x="730221" y="1192426"/>
                  <a:pt x="785872" y="968634"/>
                  <a:pt x="883886" y="768586"/>
                </a:cubicBezTo>
                <a:close/>
                <a:moveTo>
                  <a:pt x="2083288" y="764501"/>
                </a:moveTo>
                <a:cubicBezTo>
                  <a:pt x="2182501" y="965616"/>
                  <a:pt x="2238869" y="1190833"/>
                  <a:pt x="2244577" y="1428622"/>
                </a:cubicBezTo>
                <a:lnTo>
                  <a:pt x="1527809" y="1428622"/>
                </a:lnTo>
                <a:lnTo>
                  <a:pt x="1527809" y="871130"/>
                </a:lnTo>
                <a:cubicBezTo>
                  <a:pt x="1722835" y="867528"/>
                  <a:pt x="1909881" y="830382"/>
                  <a:pt x="2083288" y="764501"/>
                </a:cubicBezTo>
                <a:close/>
                <a:moveTo>
                  <a:pt x="375750" y="484510"/>
                </a:moveTo>
                <a:cubicBezTo>
                  <a:pt x="497688" y="583858"/>
                  <a:pt x="633678" y="666438"/>
                  <a:pt x="780212" y="729142"/>
                </a:cubicBezTo>
                <a:cubicBezTo>
                  <a:pt x="677519" y="941475"/>
                  <a:pt x="619429" y="1178562"/>
                  <a:pt x="613822" y="1428622"/>
                </a:cubicBezTo>
                <a:lnTo>
                  <a:pt x="0" y="1428622"/>
                </a:lnTo>
                <a:cubicBezTo>
                  <a:pt x="9263" y="1065848"/>
                  <a:pt x="149371" y="735691"/>
                  <a:pt x="375750" y="484510"/>
                </a:cubicBezTo>
                <a:close/>
                <a:moveTo>
                  <a:pt x="2580304" y="484479"/>
                </a:moveTo>
                <a:cubicBezTo>
                  <a:pt x="2806628" y="735651"/>
                  <a:pt x="2946750" y="1065827"/>
                  <a:pt x="2956013" y="1428622"/>
                </a:cubicBezTo>
                <a:lnTo>
                  <a:pt x="2355314" y="1428622"/>
                </a:lnTo>
                <a:cubicBezTo>
                  <a:pt x="2349636" y="1176504"/>
                  <a:pt x="2290630" y="937573"/>
                  <a:pt x="2186241" y="724113"/>
                </a:cubicBezTo>
                <a:cubicBezTo>
                  <a:pt x="2328935" y="662418"/>
                  <a:pt x="2461323" y="581449"/>
                  <a:pt x="2580304" y="484479"/>
                </a:cubicBezTo>
                <a:close/>
                <a:moveTo>
                  <a:pt x="1426305" y="124032"/>
                </a:moveTo>
                <a:lnTo>
                  <a:pt x="1426305" y="760298"/>
                </a:lnTo>
                <a:cubicBezTo>
                  <a:pt x="1253727" y="756791"/>
                  <a:pt x="1087879" y="724966"/>
                  <a:pt x="933247" y="668842"/>
                </a:cubicBezTo>
                <a:cubicBezTo>
                  <a:pt x="1054039" y="451822"/>
                  <a:pt x="1223389" y="265609"/>
                  <a:pt x="1426305" y="124032"/>
                </a:cubicBezTo>
                <a:close/>
                <a:moveTo>
                  <a:pt x="1527809" y="112799"/>
                </a:moveTo>
                <a:cubicBezTo>
                  <a:pt x="1736145" y="255085"/>
                  <a:pt x="1910079" y="443973"/>
                  <a:pt x="2033951" y="664748"/>
                </a:cubicBezTo>
                <a:cubicBezTo>
                  <a:pt x="1875578" y="723616"/>
                  <a:pt x="1705238" y="756901"/>
                  <a:pt x="1527809" y="760394"/>
                </a:cubicBezTo>
                <a:close/>
                <a:moveTo>
                  <a:pt x="1632157" y="1693"/>
                </a:moveTo>
                <a:cubicBezTo>
                  <a:pt x="1969090" y="34839"/>
                  <a:pt x="2272411" y="181752"/>
                  <a:pt x="2502559" y="404493"/>
                </a:cubicBezTo>
                <a:cubicBezTo>
                  <a:pt x="2392455" y="493535"/>
                  <a:pt x="2270018" y="567692"/>
                  <a:pt x="2138287" y="624414"/>
                </a:cubicBezTo>
                <a:cubicBezTo>
                  <a:pt x="2004803" y="382989"/>
                  <a:pt x="1815448" y="176841"/>
                  <a:pt x="1587368" y="23269"/>
                </a:cubicBezTo>
                <a:close/>
                <a:moveTo>
                  <a:pt x="1333466" y="0"/>
                </a:moveTo>
                <a:lnTo>
                  <a:pt x="1376468" y="23177"/>
                </a:lnTo>
                <a:cubicBezTo>
                  <a:pt x="1149236" y="178863"/>
                  <a:pt x="960516" y="386575"/>
                  <a:pt x="827965" y="629347"/>
                </a:cubicBezTo>
                <a:cubicBezTo>
                  <a:pt x="692459" y="571593"/>
                  <a:pt x="566467" y="495851"/>
                  <a:pt x="453430" y="404475"/>
                </a:cubicBezTo>
                <a:cubicBezTo>
                  <a:pt x="685742" y="179438"/>
                  <a:pt x="992667" y="31629"/>
                  <a:pt x="13334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E25EF9E2-29BF-4353-A7C3-6142881512B7}"/>
              </a:ext>
            </a:extLst>
          </p:cNvPr>
          <p:cNvGrpSpPr/>
          <p:nvPr/>
        </p:nvGrpSpPr>
        <p:grpSpPr>
          <a:xfrm>
            <a:off x="657888" y="1632524"/>
            <a:ext cx="10976224" cy="3167744"/>
            <a:chOff x="657892" y="2999505"/>
            <a:chExt cx="10976224" cy="3167744"/>
          </a:xfrm>
        </p:grpSpPr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B97BF848-8540-4193-A521-A263C51C7C62}"/>
                </a:ext>
              </a:extLst>
            </p:cNvPr>
            <p:cNvGrpSpPr/>
            <p:nvPr/>
          </p:nvGrpSpPr>
          <p:grpSpPr>
            <a:xfrm>
              <a:off x="8123880" y="2999505"/>
              <a:ext cx="3510236" cy="2121303"/>
              <a:chOff x="5780725" y="1433695"/>
              <a:chExt cx="2205698" cy="1509146"/>
            </a:xfrm>
          </p:grpSpPr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id="{4CD40F8A-D696-4C92-A9A7-24AD96D360E9}"/>
                  </a:ext>
                </a:extLst>
              </p:cNvPr>
              <p:cNvSpPr txBox="1"/>
              <p:nvPr/>
            </p:nvSpPr>
            <p:spPr>
              <a:xfrm>
                <a:off x="6210999" y="1433695"/>
                <a:ext cx="1712586" cy="2627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cs typeface="Arial" pitchFamily="34" charset="0"/>
                  </a:rPr>
                  <a:t>Chatbot</a:t>
                </a:r>
                <a:endParaRPr lang="ko-KR" altLang="en-US" sz="1200" b="1" dirty="0">
                  <a:cs typeface="Arial" pitchFamily="34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="" xmlns:a16="http://schemas.microsoft.com/office/drawing/2014/main" id="{7F8CF903-A9DD-4978-8541-EB3B19A36034}"/>
                  </a:ext>
                </a:extLst>
              </p:cNvPr>
              <p:cNvSpPr txBox="1"/>
              <p:nvPr/>
            </p:nvSpPr>
            <p:spPr>
              <a:xfrm>
                <a:off x="5780725" y="1957522"/>
                <a:ext cx="2205698" cy="985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cs typeface="Arial" pitchFamily="34" charset="0"/>
                  </a:rPr>
                  <a:t>Create a chatbot for Help-Desk system in Ministry of National Guard - Health Affairs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cs typeface="Arial" pitchFamily="34" charset="0"/>
                  </a:rPr>
                  <a:t>Interact with the employees who requires IT services by text chatting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cs typeface="Arial" pitchFamily="34" charset="0"/>
                  </a:rPr>
                  <a:t>Integrating with the Help-Desk system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5F577926-49EE-452C-A8C3-33C9CCD80B88}"/>
                </a:ext>
              </a:extLst>
            </p:cNvPr>
            <p:cNvGrpSpPr/>
            <p:nvPr/>
          </p:nvGrpSpPr>
          <p:grpSpPr>
            <a:xfrm>
              <a:off x="657892" y="4289812"/>
              <a:ext cx="2718009" cy="1877437"/>
              <a:chOff x="6210996" y="1433695"/>
              <a:chExt cx="1712589" cy="1335653"/>
            </a:xfrm>
          </p:grpSpPr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id="{757DBBE5-25E6-4450-8420-FB11A4513699}"/>
                  </a:ext>
                </a:extLst>
              </p:cNvPr>
              <p:cNvSpPr txBox="1"/>
              <p:nvPr/>
            </p:nvSpPr>
            <p:spPr>
              <a:xfrm>
                <a:off x="6210999" y="1433695"/>
                <a:ext cx="1712586" cy="2627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b="1" dirty="0" err="1">
                    <a:cs typeface="Arial" pitchFamily="34" charset="0"/>
                  </a:rPr>
                  <a:t>Callbot</a:t>
                </a:r>
                <a:endParaRPr lang="ko-KR" altLang="en-US" b="1" dirty="0">
                  <a:cs typeface="Arial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="" xmlns:a16="http://schemas.microsoft.com/office/drawing/2014/main" id="{612AEDCE-C538-490A-A8DA-31CE196C6CE0}"/>
                  </a:ext>
                </a:extLst>
              </p:cNvPr>
              <p:cNvSpPr txBox="1"/>
              <p:nvPr/>
            </p:nvSpPr>
            <p:spPr>
              <a:xfrm>
                <a:off x="6210996" y="1630759"/>
                <a:ext cx="1712586" cy="11385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cs typeface="Arial" pitchFamily="34" charset="0"/>
                  </a:rPr>
                  <a:t>Receiving employees voice requests over phone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cs typeface="Arial" pitchFamily="34" charset="0"/>
                  </a:rPr>
                  <a:t>AI will response to the call by voice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cs typeface="Arial" pitchFamily="34" charset="0"/>
                  </a:rPr>
                  <a:t>Integrating with the Help-Desk system</a:t>
                </a:r>
              </a:p>
              <a:p>
                <a:endPara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18" name="그룹 39">
              <a:extLst>
                <a:ext uri="{FF2B5EF4-FFF2-40B4-BE49-F238E27FC236}">
                  <a16:creationId xmlns="" xmlns:a16="http://schemas.microsoft.com/office/drawing/2014/main" id="{31F8AD60-F644-468A-A896-39749CA17164}"/>
                </a:ext>
              </a:extLst>
            </p:cNvPr>
            <p:cNvGrpSpPr/>
            <p:nvPr/>
          </p:nvGrpSpPr>
          <p:grpSpPr>
            <a:xfrm>
              <a:off x="5313267" y="3066781"/>
              <a:ext cx="2511927" cy="1441169"/>
              <a:chOff x="3789265" y="3054721"/>
              <a:chExt cx="2511927" cy="1441169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19" name="Isosceles Triangle 18">
                <a:extLst>
                  <a:ext uri="{FF2B5EF4-FFF2-40B4-BE49-F238E27FC236}">
                    <a16:creationId xmlns="" xmlns:a16="http://schemas.microsoft.com/office/drawing/2014/main" id="{0F014487-5736-4CE5-97DE-F9CAE42EF7A6}"/>
                  </a:ext>
                </a:extLst>
              </p:cNvPr>
              <p:cNvSpPr/>
              <p:nvPr/>
            </p:nvSpPr>
            <p:spPr>
              <a:xfrm rot="5400000">
                <a:off x="5711447" y="3000667"/>
                <a:ext cx="535692" cy="643799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" name="Rectangle 28">
                <a:extLst>
                  <a:ext uri="{FF2B5EF4-FFF2-40B4-BE49-F238E27FC236}">
                    <a16:creationId xmlns="" xmlns:a16="http://schemas.microsoft.com/office/drawing/2014/main" id="{52234503-475D-4610-84CA-7A054F7321B6}"/>
                  </a:ext>
                </a:extLst>
              </p:cNvPr>
              <p:cNvSpPr/>
              <p:nvPr/>
            </p:nvSpPr>
            <p:spPr>
              <a:xfrm>
                <a:off x="3789265" y="3129529"/>
                <a:ext cx="1868380" cy="1366361"/>
              </a:xfrm>
              <a:custGeom>
                <a:avLst/>
                <a:gdLst>
                  <a:gd name="connsiteX0" fmla="*/ 902987 w 1868306"/>
                  <a:gd name="connsiteY0" fmla="*/ 0 h 1356095"/>
                  <a:gd name="connsiteX1" fmla="*/ 903021 w 1868306"/>
                  <a:gd name="connsiteY1" fmla="*/ 5072 h 1356095"/>
                  <a:gd name="connsiteX2" fmla="*/ 1868306 w 1868306"/>
                  <a:gd name="connsiteY2" fmla="*/ 5072 h 1356095"/>
                  <a:gd name="connsiteX3" fmla="*/ 1868306 w 1868306"/>
                  <a:gd name="connsiteY3" fmla="*/ 391154 h 1356095"/>
                  <a:gd name="connsiteX4" fmla="*/ 897279 w 1868306"/>
                  <a:gd name="connsiteY4" fmla="*/ 391154 h 1356095"/>
                  <a:gd name="connsiteX5" fmla="*/ 897279 w 1868306"/>
                  <a:gd name="connsiteY5" fmla="*/ 391144 h 1356095"/>
                  <a:gd name="connsiteX6" fmla="*/ 384895 w 1868306"/>
                  <a:gd name="connsiteY6" fmla="*/ 684842 h 1356095"/>
                  <a:gd name="connsiteX7" fmla="*/ 388217 w 1868306"/>
                  <a:gd name="connsiteY7" fmla="*/ 1117302 h 1356095"/>
                  <a:gd name="connsiteX8" fmla="*/ 894654 w 1868306"/>
                  <a:gd name="connsiteY8" fmla="*/ 1335893 h 1356095"/>
                  <a:gd name="connsiteX9" fmla="*/ 3 w 1868306"/>
                  <a:gd name="connsiteY9" fmla="*/ 673635 h 1356095"/>
                  <a:gd name="connsiteX10" fmla="*/ 902987 w 1868306"/>
                  <a:gd name="connsiteY10" fmla="*/ 0 h 1356095"/>
                  <a:gd name="connsiteX0" fmla="*/ 902987 w 1868306"/>
                  <a:gd name="connsiteY0" fmla="*/ 0 h 1356095"/>
                  <a:gd name="connsiteX1" fmla="*/ 903021 w 1868306"/>
                  <a:gd name="connsiteY1" fmla="*/ 5072 h 1356095"/>
                  <a:gd name="connsiteX2" fmla="*/ 1868306 w 1868306"/>
                  <a:gd name="connsiteY2" fmla="*/ 5072 h 1356095"/>
                  <a:gd name="connsiteX3" fmla="*/ 1868306 w 1868306"/>
                  <a:gd name="connsiteY3" fmla="*/ 391154 h 1356095"/>
                  <a:gd name="connsiteX4" fmla="*/ 897279 w 1868306"/>
                  <a:gd name="connsiteY4" fmla="*/ 391154 h 1356095"/>
                  <a:gd name="connsiteX5" fmla="*/ 897279 w 1868306"/>
                  <a:gd name="connsiteY5" fmla="*/ 391144 h 1356095"/>
                  <a:gd name="connsiteX6" fmla="*/ 384895 w 1868306"/>
                  <a:gd name="connsiteY6" fmla="*/ 684842 h 1356095"/>
                  <a:gd name="connsiteX7" fmla="*/ 388217 w 1868306"/>
                  <a:gd name="connsiteY7" fmla="*/ 1117302 h 1356095"/>
                  <a:gd name="connsiteX8" fmla="*/ 894654 w 1868306"/>
                  <a:gd name="connsiteY8" fmla="*/ 1335893 h 1356095"/>
                  <a:gd name="connsiteX9" fmla="*/ 3 w 1868306"/>
                  <a:gd name="connsiteY9" fmla="*/ 673635 h 1356095"/>
                  <a:gd name="connsiteX10" fmla="*/ 902987 w 1868306"/>
                  <a:gd name="connsiteY10" fmla="*/ 0 h 1356095"/>
                  <a:gd name="connsiteX0" fmla="*/ 3 w 1868306"/>
                  <a:gd name="connsiteY0" fmla="*/ 668563 h 1350999"/>
                  <a:gd name="connsiteX1" fmla="*/ 903021 w 1868306"/>
                  <a:gd name="connsiteY1" fmla="*/ 0 h 1350999"/>
                  <a:gd name="connsiteX2" fmla="*/ 1868306 w 1868306"/>
                  <a:gd name="connsiteY2" fmla="*/ 0 h 1350999"/>
                  <a:gd name="connsiteX3" fmla="*/ 1868306 w 1868306"/>
                  <a:gd name="connsiteY3" fmla="*/ 386082 h 1350999"/>
                  <a:gd name="connsiteX4" fmla="*/ 897279 w 1868306"/>
                  <a:gd name="connsiteY4" fmla="*/ 386082 h 1350999"/>
                  <a:gd name="connsiteX5" fmla="*/ 897279 w 1868306"/>
                  <a:gd name="connsiteY5" fmla="*/ 386072 h 1350999"/>
                  <a:gd name="connsiteX6" fmla="*/ 384895 w 1868306"/>
                  <a:gd name="connsiteY6" fmla="*/ 679770 h 1350999"/>
                  <a:gd name="connsiteX7" fmla="*/ 388217 w 1868306"/>
                  <a:gd name="connsiteY7" fmla="*/ 1112230 h 1350999"/>
                  <a:gd name="connsiteX8" fmla="*/ 894654 w 1868306"/>
                  <a:gd name="connsiteY8" fmla="*/ 1330821 h 1350999"/>
                  <a:gd name="connsiteX9" fmla="*/ 3 w 1868306"/>
                  <a:gd name="connsiteY9" fmla="*/ 668563 h 1350999"/>
                  <a:gd name="connsiteX0" fmla="*/ 3 w 1868306"/>
                  <a:gd name="connsiteY0" fmla="*/ 668563 h 1350999"/>
                  <a:gd name="connsiteX1" fmla="*/ 903021 w 1868306"/>
                  <a:gd name="connsiteY1" fmla="*/ 0 h 1350999"/>
                  <a:gd name="connsiteX2" fmla="*/ 1868306 w 1868306"/>
                  <a:gd name="connsiteY2" fmla="*/ 0 h 1350999"/>
                  <a:gd name="connsiteX3" fmla="*/ 1868306 w 1868306"/>
                  <a:gd name="connsiteY3" fmla="*/ 386082 h 1350999"/>
                  <a:gd name="connsiteX4" fmla="*/ 897279 w 1868306"/>
                  <a:gd name="connsiteY4" fmla="*/ 386082 h 1350999"/>
                  <a:gd name="connsiteX5" fmla="*/ 897279 w 1868306"/>
                  <a:gd name="connsiteY5" fmla="*/ 386072 h 1350999"/>
                  <a:gd name="connsiteX6" fmla="*/ 384895 w 1868306"/>
                  <a:gd name="connsiteY6" fmla="*/ 679770 h 1350999"/>
                  <a:gd name="connsiteX7" fmla="*/ 388217 w 1868306"/>
                  <a:gd name="connsiteY7" fmla="*/ 1112230 h 1350999"/>
                  <a:gd name="connsiteX8" fmla="*/ 894654 w 1868306"/>
                  <a:gd name="connsiteY8" fmla="*/ 1330821 h 1350999"/>
                  <a:gd name="connsiteX9" fmla="*/ 3 w 1868306"/>
                  <a:gd name="connsiteY9" fmla="*/ 668563 h 1350999"/>
                  <a:gd name="connsiteX0" fmla="*/ 3 w 1868306"/>
                  <a:gd name="connsiteY0" fmla="*/ 668563 h 1350999"/>
                  <a:gd name="connsiteX1" fmla="*/ 903021 w 1868306"/>
                  <a:gd name="connsiteY1" fmla="*/ 0 h 1350999"/>
                  <a:gd name="connsiteX2" fmla="*/ 1868306 w 1868306"/>
                  <a:gd name="connsiteY2" fmla="*/ 0 h 1350999"/>
                  <a:gd name="connsiteX3" fmla="*/ 1868306 w 1868306"/>
                  <a:gd name="connsiteY3" fmla="*/ 386082 h 1350999"/>
                  <a:gd name="connsiteX4" fmla="*/ 897279 w 1868306"/>
                  <a:gd name="connsiteY4" fmla="*/ 386082 h 1350999"/>
                  <a:gd name="connsiteX5" fmla="*/ 897279 w 1868306"/>
                  <a:gd name="connsiteY5" fmla="*/ 386072 h 1350999"/>
                  <a:gd name="connsiteX6" fmla="*/ 384895 w 1868306"/>
                  <a:gd name="connsiteY6" fmla="*/ 679770 h 1350999"/>
                  <a:gd name="connsiteX7" fmla="*/ 388217 w 1868306"/>
                  <a:gd name="connsiteY7" fmla="*/ 1112230 h 1350999"/>
                  <a:gd name="connsiteX8" fmla="*/ 894654 w 1868306"/>
                  <a:gd name="connsiteY8" fmla="*/ 1330821 h 1350999"/>
                  <a:gd name="connsiteX9" fmla="*/ 3 w 1868306"/>
                  <a:gd name="connsiteY9" fmla="*/ 668563 h 1350999"/>
                  <a:gd name="connsiteX0" fmla="*/ 3 w 1868306"/>
                  <a:gd name="connsiteY0" fmla="*/ 668563 h 1350999"/>
                  <a:gd name="connsiteX1" fmla="*/ 903021 w 1868306"/>
                  <a:gd name="connsiteY1" fmla="*/ 0 h 1350999"/>
                  <a:gd name="connsiteX2" fmla="*/ 1868306 w 1868306"/>
                  <a:gd name="connsiteY2" fmla="*/ 0 h 1350999"/>
                  <a:gd name="connsiteX3" fmla="*/ 1868306 w 1868306"/>
                  <a:gd name="connsiteY3" fmla="*/ 386082 h 1350999"/>
                  <a:gd name="connsiteX4" fmla="*/ 897279 w 1868306"/>
                  <a:gd name="connsiteY4" fmla="*/ 386082 h 1350999"/>
                  <a:gd name="connsiteX5" fmla="*/ 897279 w 1868306"/>
                  <a:gd name="connsiteY5" fmla="*/ 386072 h 1350999"/>
                  <a:gd name="connsiteX6" fmla="*/ 384895 w 1868306"/>
                  <a:gd name="connsiteY6" fmla="*/ 679770 h 1350999"/>
                  <a:gd name="connsiteX7" fmla="*/ 388217 w 1868306"/>
                  <a:gd name="connsiteY7" fmla="*/ 1112230 h 1350999"/>
                  <a:gd name="connsiteX8" fmla="*/ 894654 w 1868306"/>
                  <a:gd name="connsiteY8" fmla="*/ 1330821 h 1350999"/>
                  <a:gd name="connsiteX9" fmla="*/ 3 w 1868306"/>
                  <a:gd name="connsiteY9" fmla="*/ 668563 h 1350999"/>
                  <a:gd name="connsiteX0" fmla="*/ 3 w 1868306"/>
                  <a:gd name="connsiteY0" fmla="*/ 668563 h 1350999"/>
                  <a:gd name="connsiteX1" fmla="*/ 903021 w 1868306"/>
                  <a:gd name="connsiteY1" fmla="*/ 0 h 1350999"/>
                  <a:gd name="connsiteX2" fmla="*/ 1868306 w 1868306"/>
                  <a:gd name="connsiteY2" fmla="*/ 0 h 1350999"/>
                  <a:gd name="connsiteX3" fmla="*/ 1868306 w 1868306"/>
                  <a:gd name="connsiteY3" fmla="*/ 386082 h 1350999"/>
                  <a:gd name="connsiteX4" fmla="*/ 897279 w 1868306"/>
                  <a:gd name="connsiteY4" fmla="*/ 386082 h 1350999"/>
                  <a:gd name="connsiteX5" fmla="*/ 897279 w 1868306"/>
                  <a:gd name="connsiteY5" fmla="*/ 386072 h 1350999"/>
                  <a:gd name="connsiteX6" fmla="*/ 384895 w 1868306"/>
                  <a:gd name="connsiteY6" fmla="*/ 679770 h 1350999"/>
                  <a:gd name="connsiteX7" fmla="*/ 388217 w 1868306"/>
                  <a:gd name="connsiteY7" fmla="*/ 1112230 h 1350999"/>
                  <a:gd name="connsiteX8" fmla="*/ 894654 w 1868306"/>
                  <a:gd name="connsiteY8" fmla="*/ 1330821 h 1350999"/>
                  <a:gd name="connsiteX9" fmla="*/ 3 w 1868306"/>
                  <a:gd name="connsiteY9" fmla="*/ 668563 h 1350999"/>
                  <a:gd name="connsiteX0" fmla="*/ 6 w 1868309"/>
                  <a:gd name="connsiteY0" fmla="*/ 668563 h 1367962"/>
                  <a:gd name="connsiteX1" fmla="*/ 903024 w 1868309"/>
                  <a:gd name="connsiteY1" fmla="*/ 0 h 1367962"/>
                  <a:gd name="connsiteX2" fmla="*/ 1868309 w 1868309"/>
                  <a:gd name="connsiteY2" fmla="*/ 0 h 1367962"/>
                  <a:gd name="connsiteX3" fmla="*/ 1868309 w 1868309"/>
                  <a:gd name="connsiteY3" fmla="*/ 386082 h 1367962"/>
                  <a:gd name="connsiteX4" fmla="*/ 897282 w 1868309"/>
                  <a:gd name="connsiteY4" fmla="*/ 386082 h 1367962"/>
                  <a:gd name="connsiteX5" fmla="*/ 897282 w 1868309"/>
                  <a:gd name="connsiteY5" fmla="*/ 386072 h 1367962"/>
                  <a:gd name="connsiteX6" fmla="*/ 384898 w 1868309"/>
                  <a:gd name="connsiteY6" fmla="*/ 679770 h 1367962"/>
                  <a:gd name="connsiteX7" fmla="*/ 388220 w 1868309"/>
                  <a:gd name="connsiteY7" fmla="*/ 1112230 h 1367962"/>
                  <a:gd name="connsiteX8" fmla="*/ 894657 w 1868309"/>
                  <a:gd name="connsiteY8" fmla="*/ 1330821 h 1367962"/>
                  <a:gd name="connsiteX9" fmla="*/ 6 w 1868309"/>
                  <a:gd name="connsiteY9" fmla="*/ 668563 h 1367962"/>
                  <a:gd name="connsiteX0" fmla="*/ 498 w 1868801"/>
                  <a:gd name="connsiteY0" fmla="*/ 668563 h 1365568"/>
                  <a:gd name="connsiteX1" fmla="*/ 903516 w 1868801"/>
                  <a:gd name="connsiteY1" fmla="*/ 0 h 1365568"/>
                  <a:gd name="connsiteX2" fmla="*/ 1868801 w 1868801"/>
                  <a:gd name="connsiteY2" fmla="*/ 0 h 1365568"/>
                  <a:gd name="connsiteX3" fmla="*/ 1868801 w 1868801"/>
                  <a:gd name="connsiteY3" fmla="*/ 386082 h 1365568"/>
                  <a:gd name="connsiteX4" fmla="*/ 897774 w 1868801"/>
                  <a:gd name="connsiteY4" fmla="*/ 386082 h 1365568"/>
                  <a:gd name="connsiteX5" fmla="*/ 897774 w 1868801"/>
                  <a:gd name="connsiteY5" fmla="*/ 386072 h 1365568"/>
                  <a:gd name="connsiteX6" fmla="*/ 385390 w 1868801"/>
                  <a:gd name="connsiteY6" fmla="*/ 679770 h 1365568"/>
                  <a:gd name="connsiteX7" fmla="*/ 388712 w 1868801"/>
                  <a:gd name="connsiteY7" fmla="*/ 1112230 h 1365568"/>
                  <a:gd name="connsiteX8" fmla="*/ 895149 w 1868801"/>
                  <a:gd name="connsiteY8" fmla="*/ 1330821 h 1365568"/>
                  <a:gd name="connsiteX9" fmla="*/ 498 w 1868801"/>
                  <a:gd name="connsiteY9" fmla="*/ 668563 h 1365568"/>
                  <a:gd name="connsiteX0" fmla="*/ 681 w 1868984"/>
                  <a:gd name="connsiteY0" fmla="*/ 668563 h 1367232"/>
                  <a:gd name="connsiteX1" fmla="*/ 903699 w 1868984"/>
                  <a:gd name="connsiteY1" fmla="*/ 0 h 1367232"/>
                  <a:gd name="connsiteX2" fmla="*/ 1868984 w 1868984"/>
                  <a:gd name="connsiteY2" fmla="*/ 0 h 1367232"/>
                  <a:gd name="connsiteX3" fmla="*/ 1868984 w 1868984"/>
                  <a:gd name="connsiteY3" fmla="*/ 386082 h 1367232"/>
                  <a:gd name="connsiteX4" fmla="*/ 897957 w 1868984"/>
                  <a:gd name="connsiteY4" fmla="*/ 386082 h 1367232"/>
                  <a:gd name="connsiteX5" fmla="*/ 897957 w 1868984"/>
                  <a:gd name="connsiteY5" fmla="*/ 386072 h 1367232"/>
                  <a:gd name="connsiteX6" fmla="*/ 385573 w 1868984"/>
                  <a:gd name="connsiteY6" fmla="*/ 679770 h 1367232"/>
                  <a:gd name="connsiteX7" fmla="*/ 388895 w 1868984"/>
                  <a:gd name="connsiteY7" fmla="*/ 1112230 h 1367232"/>
                  <a:gd name="connsiteX8" fmla="*/ 895332 w 1868984"/>
                  <a:gd name="connsiteY8" fmla="*/ 1330821 h 1367232"/>
                  <a:gd name="connsiteX9" fmla="*/ 681 w 1868984"/>
                  <a:gd name="connsiteY9" fmla="*/ 668563 h 1367232"/>
                  <a:gd name="connsiteX0" fmla="*/ 2927 w 1871230"/>
                  <a:gd name="connsiteY0" fmla="*/ 668563 h 1368608"/>
                  <a:gd name="connsiteX1" fmla="*/ 905945 w 1871230"/>
                  <a:gd name="connsiteY1" fmla="*/ 0 h 1368608"/>
                  <a:gd name="connsiteX2" fmla="*/ 1871230 w 1871230"/>
                  <a:gd name="connsiteY2" fmla="*/ 0 h 1368608"/>
                  <a:gd name="connsiteX3" fmla="*/ 1871230 w 1871230"/>
                  <a:gd name="connsiteY3" fmla="*/ 386082 h 1368608"/>
                  <a:gd name="connsiteX4" fmla="*/ 900203 w 1871230"/>
                  <a:gd name="connsiteY4" fmla="*/ 386082 h 1368608"/>
                  <a:gd name="connsiteX5" fmla="*/ 900203 w 1871230"/>
                  <a:gd name="connsiteY5" fmla="*/ 386072 h 1368608"/>
                  <a:gd name="connsiteX6" fmla="*/ 387819 w 1871230"/>
                  <a:gd name="connsiteY6" fmla="*/ 679770 h 1368608"/>
                  <a:gd name="connsiteX7" fmla="*/ 391141 w 1871230"/>
                  <a:gd name="connsiteY7" fmla="*/ 1112230 h 1368608"/>
                  <a:gd name="connsiteX8" fmla="*/ 897578 w 1871230"/>
                  <a:gd name="connsiteY8" fmla="*/ 1330821 h 1368608"/>
                  <a:gd name="connsiteX9" fmla="*/ 2927 w 1871230"/>
                  <a:gd name="connsiteY9" fmla="*/ 668563 h 1368608"/>
                  <a:gd name="connsiteX0" fmla="*/ 682 w 1868985"/>
                  <a:gd name="connsiteY0" fmla="*/ 668563 h 1368828"/>
                  <a:gd name="connsiteX1" fmla="*/ 903700 w 1868985"/>
                  <a:gd name="connsiteY1" fmla="*/ 0 h 1368828"/>
                  <a:gd name="connsiteX2" fmla="*/ 1868985 w 1868985"/>
                  <a:gd name="connsiteY2" fmla="*/ 0 h 1368828"/>
                  <a:gd name="connsiteX3" fmla="*/ 1868985 w 1868985"/>
                  <a:gd name="connsiteY3" fmla="*/ 386082 h 1368828"/>
                  <a:gd name="connsiteX4" fmla="*/ 897958 w 1868985"/>
                  <a:gd name="connsiteY4" fmla="*/ 386082 h 1368828"/>
                  <a:gd name="connsiteX5" fmla="*/ 897958 w 1868985"/>
                  <a:gd name="connsiteY5" fmla="*/ 386072 h 1368828"/>
                  <a:gd name="connsiteX6" fmla="*/ 385574 w 1868985"/>
                  <a:gd name="connsiteY6" fmla="*/ 679770 h 1368828"/>
                  <a:gd name="connsiteX7" fmla="*/ 388896 w 1868985"/>
                  <a:gd name="connsiteY7" fmla="*/ 1112230 h 1368828"/>
                  <a:gd name="connsiteX8" fmla="*/ 895333 w 1868985"/>
                  <a:gd name="connsiteY8" fmla="*/ 1330821 h 1368828"/>
                  <a:gd name="connsiteX9" fmla="*/ 682 w 1868985"/>
                  <a:gd name="connsiteY9" fmla="*/ 668563 h 1368828"/>
                  <a:gd name="connsiteX0" fmla="*/ 214 w 1868517"/>
                  <a:gd name="connsiteY0" fmla="*/ 668563 h 1369051"/>
                  <a:gd name="connsiteX1" fmla="*/ 903232 w 1868517"/>
                  <a:gd name="connsiteY1" fmla="*/ 0 h 1369051"/>
                  <a:gd name="connsiteX2" fmla="*/ 1868517 w 1868517"/>
                  <a:gd name="connsiteY2" fmla="*/ 0 h 1369051"/>
                  <a:gd name="connsiteX3" fmla="*/ 1868517 w 1868517"/>
                  <a:gd name="connsiteY3" fmla="*/ 386082 h 1369051"/>
                  <a:gd name="connsiteX4" fmla="*/ 897490 w 1868517"/>
                  <a:gd name="connsiteY4" fmla="*/ 386082 h 1369051"/>
                  <a:gd name="connsiteX5" fmla="*/ 897490 w 1868517"/>
                  <a:gd name="connsiteY5" fmla="*/ 386072 h 1369051"/>
                  <a:gd name="connsiteX6" fmla="*/ 385106 w 1868517"/>
                  <a:gd name="connsiteY6" fmla="*/ 679770 h 1369051"/>
                  <a:gd name="connsiteX7" fmla="*/ 388428 w 1868517"/>
                  <a:gd name="connsiteY7" fmla="*/ 1112230 h 1369051"/>
                  <a:gd name="connsiteX8" fmla="*/ 894865 w 1868517"/>
                  <a:gd name="connsiteY8" fmla="*/ 1330821 h 1369051"/>
                  <a:gd name="connsiteX9" fmla="*/ 214 w 1868517"/>
                  <a:gd name="connsiteY9" fmla="*/ 668563 h 1369051"/>
                  <a:gd name="connsiteX0" fmla="*/ 7 w 1868310"/>
                  <a:gd name="connsiteY0" fmla="*/ 668563 h 1377115"/>
                  <a:gd name="connsiteX1" fmla="*/ 903025 w 1868310"/>
                  <a:gd name="connsiteY1" fmla="*/ 0 h 1377115"/>
                  <a:gd name="connsiteX2" fmla="*/ 1868310 w 1868310"/>
                  <a:gd name="connsiteY2" fmla="*/ 0 h 1377115"/>
                  <a:gd name="connsiteX3" fmla="*/ 1868310 w 1868310"/>
                  <a:gd name="connsiteY3" fmla="*/ 386082 h 1377115"/>
                  <a:gd name="connsiteX4" fmla="*/ 897283 w 1868310"/>
                  <a:gd name="connsiteY4" fmla="*/ 386082 h 1377115"/>
                  <a:gd name="connsiteX5" fmla="*/ 897283 w 1868310"/>
                  <a:gd name="connsiteY5" fmla="*/ 386072 h 1377115"/>
                  <a:gd name="connsiteX6" fmla="*/ 384899 w 1868310"/>
                  <a:gd name="connsiteY6" fmla="*/ 679770 h 1377115"/>
                  <a:gd name="connsiteX7" fmla="*/ 388221 w 1868310"/>
                  <a:gd name="connsiteY7" fmla="*/ 1112230 h 1377115"/>
                  <a:gd name="connsiteX8" fmla="*/ 894658 w 1868310"/>
                  <a:gd name="connsiteY8" fmla="*/ 1340346 h 1377115"/>
                  <a:gd name="connsiteX9" fmla="*/ 7 w 1868310"/>
                  <a:gd name="connsiteY9" fmla="*/ 668563 h 1377115"/>
                  <a:gd name="connsiteX0" fmla="*/ 7 w 1868310"/>
                  <a:gd name="connsiteY0" fmla="*/ 668563 h 1377115"/>
                  <a:gd name="connsiteX1" fmla="*/ 903025 w 1868310"/>
                  <a:gd name="connsiteY1" fmla="*/ 0 h 1377115"/>
                  <a:gd name="connsiteX2" fmla="*/ 1868310 w 1868310"/>
                  <a:gd name="connsiteY2" fmla="*/ 0 h 1377115"/>
                  <a:gd name="connsiteX3" fmla="*/ 1868310 w 1868310"/>
                  <a:gd name="connsiteY3" fmla="*/ 386082 h 1377115"/>
                  <a:gd name="connsiteX4" fmla="*/ 897283 w 1868310"/>
                  <a:gd name="connsiteY4" fmla="*/ 386082 h 1377115"/>
                  <a:gd name="connsiteX5" fmla="*/ 897283 w 1868310"/>
                  <a:gd name="connsiteY5" fmla="*/ 386072 h 1377115"/>
                  <a:gd name="connsiteX6" fmla="*/ 384899 w 1868310"/>
                  <a:gd name="connsiteY6" fmla="*/ 679770 h 1377115"/>
                  <a:gd name="connsiteX7" fmla="*/ 388221 w 1868310"/>
                  <a:gd name="connsiteY7" fmla="*/ 1112230 h 1377115"/>
                  <a:gd name="connsiteX8" fmla="*/ 894658 w 1868310"/>
                  <a:gd name="connsiteY8" fmla="*/ 1340346 h 1377115"/>
                  <a:gd name="connsiteX9" fmla="*/ 7 w 1868310"/>
                  <a:gd name="connsiteY9" fmla="*/ 668563 h 1377115"/>
                  <a:gd name="connsiteX0" fmla="*/ 7 w 1868310"/>
                  <a:gd name="connsiteY0" fmla="*/ 668563 h 1377115"/>
                  <a:gd name="connsiteX1" fmla="*/ 903025 w 1868310"/>
                  <a:gd name="connsiteY1" fmla="*/ 0 h 1377115"/>
                  <a:gd name="connsiteX2" fmla="*/ 1868310 w 1868310"/>
                  <a:gd name="connsiteY2" fmla="*/ 0 h 1377115"/>
                  <a:gd name="connsiteX3" fmla="*/ 1868310 w 1868310"/>
                  <a:gd name="connsiteY3" fmla="*/ 386082 h 1377115"/>
                  <a:gd name="connsiteX4" fmla="*/ 897283 w 1868310"/>
                  <a:gd name="connsiteY4" fmla="*/ 386082 h 1377115"/>
                  <a:gd name="connsiteX5" fmla="*/ 897283 w 1868310"/>
                  <a:gd name="connsiteY5" fmla="*/ 386072 h 1377115"/>
                  <a:gd name="connsiteX6" fmla="*/ 384899 w 1868310"/>
                  <a:gd name="connsiteY6" fmla="*/ 679770 h 1377115"/>
                  <a:gd name="connsiteX7" fmla="*/ 388221 w 1868310"/>
                  <a:gd name="connsiteY7" fmla="*/ 1112230 h 1377115"/>
                  <a:gd name="connsiteX8" fmla="*/ 894658 w 1868310"/>
                  <a:gd name="connsiteY8" fmla="*/ 1340346 h 1377115"/>
                  <a:gd name="connsiteX9" fmla="*/ 7 w 1868310"/>
                  <a:gd name="connsiteY9" fmla="*/ 668563 h 1377115"/>
                  <a:gd name="connsiteX0" fmla="*/ 14 w 1868317"/>
                  <a:gd name="connsiteY0" fmla="*/ 668563 h 1369639"/>
                  <a:gd name="connsiteX1" fmla="*/ 903032 w 1868317"/>
                  <a:gd name="connsiteY1" fmla="*/ 0 h 1369639"/>
                  <a:gd name="connsiteX2" fmla="*/ 1868317 w 1868317"/>
                  <a:gd name="connsiteY2" fmla="*/ 0 h 1369639"/>
                  <a:gd name="connsiteX3" fmla="*/ 1868317 w 1868317"/>
                  <a:gd name="connsiteY3" fmla="*/ 386082 h 1369639"/>
                  <a:gd name="connsiteX4" fmla="*/ 897290 w 1868317"/>
                  <a:gd name="connsiteY4" fmla="*/ 386082 h 1369639"/>
                  <a:gd name="connsiteX5" fmla="*/ 897290 w 1868317"/>
                  <a:gd name="connsiteY5" fmla="*/ 386072 h 1369639"/>
                  <a:gd name="connsiteX6" fmla="*/ 384906 w 1868317"/>
                  <a:gd name="connsiteY6" fmla="*/ 679770 h 1369639"/>
                  <a:gd name="connsiteX7" fmla="*/ 388228 w 1868317"/>
                  <a:gd name="connsiteY7" fmla="*/ 1112230 h 1369639"/>
                  <a:gd name="connsiteX8" fmla="*/ 894665 w 1868317"/>
                  <a:gd name="connsiteY8" fmla="*/ 1340346 h 1369639"/>
                  <a:gd name="connsiteX9" fmla="*/ 14 w 1868317"/>
                  <a:gd name="connsiteY9" fmla="*/ 668563 h 1369639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84916 w 1868327"/>
                  <a:gd name="connsiteY6" fmla="*/ 679770 h 1355790"/>
                  <a:gd name="connsiteX7" fmla="*/ 388238 w 1868327"/>
                  <a:gd name="connsiteY7" fmla="*/ 1112230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84916 w 1868327"/>
                  <a:gd name="connsiteY6" fmla="*/ 679770 h 1355790"/>
                  <a:gd name="connsiteX7" fmla="*/ 388238 w 1868327"/>
                  <a:gd name="connsiteY7" fmla="*/ 1112230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84916 w 1868327"/>
                  <a:gd name="connsiteY6" fmla="*/ 679770 h 1355790"/>
                  <a:gd name="connsiteX7" fmla="*/ 388238 w 1868327"/>
                  <a:gd name="connsiteY7" fmla="*/ 1112230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84916 w 1868327"/>
                  <a:gd name="connsiteY6" fmla="*/ 679770 h 1355790"/>
                  <a:gd name="connsiteX7" fmla="*/ 388238 w 1868327"/>
                  <a:gd name="connsiteY7" fmla="*/ 1112230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79146 w 1868327"/>
                  <a:gd name="connsiteY6" fmla="*/ 668232 h 1355790"/>
                  <a:gd name="connsiteX7" fmla="*/ 388238 w 1868327"/>
                  <a:gd name="connsiteY7" fmla="*/ 1112230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79146 w 1868327"/>
                  <a:gd name="connsiteY6" fmla="*/ 668232 h 1355790"/>
                  <a:gd name="connsiteX7" fmla="*/ 388238 w 1868327"/>
                  <a:gd name="connsiteY7" fmla="*/ 1112230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79146 w 1868327"/>
                  <a:gd name="connsiteY6" fmla="*/ 668232 h 1355790"/>
                  <a:gd name="connsiteX7" fmla="*/ 388238 w 1868327"/>
                  <a:gd name="connsiteY7" fmla="*/ 1112230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79146 w 1868327"/>
                  <a:gd name="connsiteY6" fmla="*/ 668232 h 1355790"/>
                  <a:gd name="connsiteX7" fmla="*/ 388238 w 1868327"/>
                  <a:gd name="connsiteY7" fmla="*/ 1123768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79146 w 1868327"/>
                  <a:gd name="connsiteY6" fmla="*/ 668232 h 1355790"/>
                  <a:gd name="connsiteX7" fmla="*/ 388238 w 1868327"/>
                  <a:gd name="connsiteY7" fmla="*/ 1123768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79146 w 1868327"/>
                  <a:gd name="connsiteY6" fmla="*/ 668232 h 1355790"/>
                  <a:gd name="connsiteX7" fmla="*/ 388238 w 1868327"/>
                  <a:gd name="connsiteY7" fmla="*/ 1123768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88238 w 1868327"/>
                  <a:gd name="connsiteY6" fmla="*/ 1123768 h 1355790"/>
                  <a:gd name="connsiteX7" fmla="*/ 894675 w 1868327"/>
                  <a:gd name="connsiteY7" fmla="*/ 1340346 h 1355790"/>
                  <a:gd name="connsiteX8" fmla="*/ 24 w 1868327"/>
                  <a:gd name="connsiteY8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88238 w 1868327"/>
                  <a:gd name="connsiteY6" fmla="*/ 1123768 h 1355790"/>
                  <a:gd name="connsiteX7" fmla="*/ 894675 w 1868327"/>
                  <a:gd name="connsiteY7" fmla="*/ 1340346 h 1355790"/>
                  <a:gd name="connsiteX8" fmla="*/ 24 w 1868327"/>
                  <a:gd name="connsiteY8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88238 w 1868327"/>
                  <a:gd name="connsiteY6" fmla="*/ 1123768 h 1355790"/>
                  <a:gd name="connsiteX7" fmla="*/ 894675 w 1868327"/>
                  <a:gd name="connsiteY7" fmla="*/ 1340346 h 1355790"/>
                  <a:gd name="connsiteX8" fmla="*/ 24 w 1868327"/>
                  <a:gd name="connsiteY8" fmla="*/ 668563 h 1355790"/>
                  <a:gd name="connsiteX0" fmla="*/ 894675 w 1868327"/>
                  <a:gd name="connsiteY0" fmla="*/ 1340346 h 1431786"/>
                  <a:gd name="connsiteX1" fmla="*/ 24 w 1868327"/>
                  <a:gd name="connsiteY1" fmla="*/ 668563 h 1431786"/>
                  <a:gd name="connsiteX2" fmla="*/ 903042 w 1868327"/>
                  <a:gd name="connsiteY2" fmla="*/ 0 h 1431786"/>
                  <a:gd name="connsiteX3" fmla="*/ 1868327 w 1868327"/>
                  <a:gd name="connsiteY3" fmla="*/ 0 h 1431786"/>
                  <a:gd name="connsiteX4" fmla="*/ 1868327 w 1868327"/>
                  <a:gd name="connsiteY4" fmla="*/ 386082 h 1431786"/>
                  <a:gd name="connsiteX5" fmla="*/ 897300 w 1868327"/>
                  <a:gd name="connsiteY5" fmla="*/ 386082 h 1431786"/>
                  <a:gd name="connsiteX6" fmla="*/ 897300 w 1868327"/>
                  <a:gd name="connsiteY6" fmla="*/ 386072 h 1431786"/>
                  <a:gd name="connsiteX7" fmla="*/ 388238 w 1868327"/>
                  <a:gd name="connsiteY7" fmla="*/ 1123768 h 1431786"/>
                  <a:gd name="connsiteX8" fmla="*/ 986115 w 1868327"/>
                  <a:gd name="connsiteY8" fmla="*/ 1431786 h 1431786"/>
                  <a:gd name="connsiteX0" fmla="*/ 894675 w 1868327"/>
                  <a:gd name="connsiteY0" fmla="*/ 1340346 h 1431786"/>
                  <a:gd name="connsiteX1" fmla="*/ 24 w 1868327"/>
                  <a:gd name="connsiteY1" fmla="*/ 668563 h 1431786"/>
                  <a:gd name="connsiteX2" fmla="*/ 903042 w 1868327"/>
                  <a:gd name="connsiteY2" fmla="*/ 0 h 1431786"/>
                  <a:gd name="connsiteX3" fmla="*/ 1868327 w 1868327"/>
                  <a:gd name="connsiteY3" fmla="*/ 0 h 1431786"/>
                  <a:gd name="connsiteX4" fmla="*/ 1868327 w 1868327"/>
                  <a:gd name="connsiteY4" fmla="*/ 386082 h 1431786"/>
                  <a:gd name="connsiteX5" fmla="*/ 897300 w 1868327"/>
                  <a:gd name="connsiteY5" fmla="*/ 386082 h 1431786"/>
                  <a:gd name="connsiteX6" fmla="*/ 897300 w 1868327"/>
                  <a:gd name="connsiteY6" fmla="*/ 386072 h 1431786"/>
                  <a:gd name="connsiteX7" fmla="*/ 388238 w 1868327"/>
                  <a:gd name="connsiteY7" fmla="*/ 1123768 h 1431786"/>
                  <a:gd name="connsiteX8" fmla="*/ 986115 w 1868327"/>
                  <a:gd name="connsiteY8" fmla="*/ 1431786 h 1431786"/>
                  <a:gd name="connsiteX0" fmla="*/ 894675 w 1868327"/>
                  <a:gd name="connsiteY0" fmla="*/ 1340346 h 1431786"/>
                  <a:gd name="connsiteX1" fmla="*/ 24 w 1868327"/>
                  <a:gd name="connsiteY1" fmla="*/ 668563 h 1431786"/>
                  <a:gd name="connsiteX2" fmla="*/ 903042 w 1868327"/>
                  <a:gd name="connsiteY2" fmla="*/ 0 h 1431786"/>
                  <a:gd name="connsiteX3" fmla="*/ 1868327 w 1868327"/>
                  <a:gd name="connsiteY3" fmla="*/ 0 h 1431786"/>
                  <a:gd name="connsiteX4" fmla="*/ 1868327 w 1868327"/>
                  <a:gd name="connsiteY4" fmla="*/ 386082 h 1431786"/>
                  <a:gd name="connsiteX5" fmla="*/ 897300 w 1868327"/>
                  <a:gd name="connsiteY5" fmla="*/ 386082 h 1431786"/>
                  <a:gd name="connsiteX6" fmla="*/ 897300 w 1868327"/>
                  <a:gd name="connsiteY6" fmla="*/ 386072 h 1431786"/>
                  <a:gd name="connsiteX7" fmla="*/ 388238 w 1868327"/>
                  <a:gd name="connsiteY7" fmla="*/ 1123768 h 1431786"/>
                  <a:gd name="connsiteX8" fmla="*/ 986115 w 1868327"/>
                  <a:gd name="connsiteY8" fmla="*/ 1431786 h 1431786"/>
                  <a:gd name="connsiteX0" fmla="*/ 894675 w 1868327"/>
                  <a:gd name="connsiteY0" fmla="*/ 1340346 h 1431786"/>
                  <a:gd name="connsiteX1" fmla="*/ 24 w 1868327"/>
                  <a:gd name="connsiteY1" fmla="*/ 668563 h 1431786"/>
                  <a:gd name="connsiteX2" fmla="*/ 903042 w 1868327"/>
                  <a:gd name="connsiteY2" fmla="*/ 0 h 1431786"/>
                  <a:gd name="connsiteX3" fmla="*/ 1868327 w 1868327"/>
                  <a:gd name="connsiteY3" fmla="*/ 0 h 1431786"/>
                  <a:gd name="connsiteX4" fmla="*/ 1868327 w 1868327"/>
                  <a:gd name="connsiteY4" fmla="*/ 386082 h 1431786"/>
                  <a:gd name="connsiteX5" fmla="*/ 897300 w 1868327"/>
                  <a:gd name="connsiteY5" fmla="*/ 386082 h 1431786"/>
                  <a:gd name="connsiteX6" fmla="*/ 897300 w 1868327"/>
                  <a:gd name="connsiteY6" fmla="*/ 386072 h 1431786"/>
                  <a:gd name="connsiteX7" fmla="*/ 388238 w 1868327"/>
                  <a:gd name="connsiteY7" fmla="*/ 1123768 h 1431786"/>
                  <a:gd name="connsiteX8" fmla="*/ 986115 w 1868327"/>
                  <a:gd name="connsiteY8" fmla="*/ 1431786 h 1431786"/>
                  <a:gd name="connsiteX0" fmla="*/ 894675 w 1868327"/>
                  <a:gd name="connsiteY0" fmla="*/ 1340346 h 1431786"/>
                  <a:gd name="connsiteX1" fmla="*/ 24 w 1868327"/>
                  <a:gd name="connsiteY1" fmla="*/ 668563 h 1431786"/>
                  <a:gd name="connsiteX2" fmla="*/ 903042 w 1868327"/>
                  <a:gd name="connsiteY2" fmla="*/ 0 h 1431786"/>
                  <a:gd name="connsiteX3" fmla="*/ 1868327 w 1868327"/>
                  <a:gd name="connsiteY3" fmla="*/ 0 h 1431786"/>
                  <a:gd name="connsiteX4" fmla="*/ 1868327 w 1868327"/>
                  <a:gd name="connsiteY4" fmla="*/ 386082 h 1431786"/>
                  <a:gd name="connsiteX5" fmla="*/ 897300 w 1868327"/>
                  <a:gd name="connsiteY5" fmla="*/ 386082 h 1431786"/>
                  <a:gd name="connsiteX6" fmla="*/ 897300 w 1868327"/>
                  <a:gd name="connsiteY6" fmla="*/ 386072 h 1431786"/>
                  <a:gd name="connsiteX7" fmla="*/ 388238 w 1868327"/>
                  <a:gd name="connsiteY7" fmla="*/ 1123768 h 1431786"/>
                  <a:gd name="connsiteX8" fmla="*/ 986115 w 1868327"/>
                  <a:gd name="connsiteY8" fmla="*/ 1431786 h 1431786"/>
                  <a:gd name="connsiteX0" fmla="*/ 894657 w 1868309"/>
                  <a:gd name="connsiteY0" fmla="*/ 1340346 h 1431786"/>
                  <a:gd name="connsiteX1" fmla="*/ 6 w 1868309"/>
                  <a:gd name="connsiteY1" fmla="*/ 668563 h 1431786"/>
                  <a:gd name="connsiteX2" fmla="*/ 903024 w 1868309"/>
                  <a:gd name="connsiteY2" fmla="*/ 0 h 1431786"/>
                  <a:gd name="connsiteX3" fmla="*/ 1868309 w 1868309"/>
                  <a:gd name="connsiteY3" fmla="*/ 0 h 1431786"/>
                  <a:gd name="connsiteX4" fmla="*/ 1868309 w 1868309"/>
                  <a:gd name="connsiteY4" fmla="*/ 386082 h 1431786"/>
                  <a:gd name="connsiteX5" fmla="*/ 897282 w 1868309"/>
                  <a:gd name="connsiteY5" fmla="*/ 386082 h 1431786"/>
                  <a:gd name="connsiteX6" fmla="*/ 897282 w 1868309"/>
                  <a:gd name="connsiteY6" fmla="*/ 386072 h 1431786"/>
                  <a:gd name="connsiteX7" fmla="*/ 388220 w 1868309"/>
                  <a:gd name="connsiteY7" fmla="*/ 1123768 h 1431786"/>
                  <a:gd name="connsiteX8" fmla="*/ 986097 w 1868309"/>
                  <a:gd name="connsiteY8" fmla="*/ 1431786 h 1431786"/>
                  <a:gd name="connsiteX0" fmla="*/ 894657 w 1868309"/>
                  <a:gd name="connsiteY0" fmla="*/ 1340346 h 1469285"/>
                  <a:gd name="connsiteX1" fmla="*/ 6 w 1868309"/>
                  <a:gd name="connsiteY1" fmla="*/ 668563 h 1469285"/>
                  <a:gd name="connsiteX2" fmla="*/ 903024 w 1868309"/>
                  <a:gd name="connsiteY2" fmla="*/ 0 h 1469285"/>
                  <a:gd name="connsiteX3" fmla="*/ 1868309 w 1868309"/>
                  <a:gd name="connsiteY3" fmla="*/ 0 h 1469285"/>
                  <a:gd name="connsiteX4" fmla="*/ 1868309 w 1868309"/>
                  <a:gd name="connsiteY4" fmla="*/ 386082 h 1469285"/>
                  <a:gd name="connsiteX5" fmla="*/ 897282 w 1868309"/>
                  <a:gd name="connsiteY5" fmla="*/ 386082 h 1469285"/>
                  <a:gd name="connsiteX6" fmla="*/ 897282 w 1868309"/>
                  <a:gd name="connsiteY6" fmla="*/ 386072 h 1469285"/>
                  <a:gd name="connsiteX7" fmla="*/ 388220 w 1868309"/>
                  <a:gd name="connsiteY7" fmla="*/ 1123768 h 1469285"/>
                  <a:gd name="connsiteX8" fmla="*/ 778410 w 1868309"/>
                  <a:gd name="connsiteY8" fmla="*/ 1469285 h 1469285"/>
                  <a:gd name="connsiteX0" fmla="*/ 894657 w 1868309"/>
                  <a:gd name="connsiteY0" fmla="*/ 1340346 h 1377909"/>
                  <a:gd name="connsiteX1" fmla="*/ 6 w 1868309"/>
                  <a:gd name="connsiteY1" fmla="*/ 668563 h 1377909"/>
                  <a:gd name="connsiteX2" fmla="*/ 903024 w 1868309"/>
                  <a:gd name="connsiteY2" fmla="*/ 0 h 1377909"/>
                  <a:gd name="connsiteX3" fmla="*/ 1868309 w 1868309"/>
                  <a:gd name="connsiteY3" fmla="*/ 0 h 1377909"/>
                  <a:gd name="connsiteX4" fmla="*/ 1868309 w 1868309"/>
                  <a:gd name="connsiteY4" fmla="*/ 386082 h 1377909"/>
                  <a:gd name="connsiteX5" fmla="*/ 897282 w 1868309"/>
                  <a:gd name="connsiteY5" fmla="*/ 386082 h 1377909"/>
                  <a:gd name="connsiteX6" fmla="*/ 897282 w 1868309"/>
                  <a:gd name="connsiteY6" fmla="*/ 386072 h 1377909"/>
                  <a:gd name="connsiteX7" fmla="*/ 388220 w 1868309"/>
                  <a:gd name="connsiteY7" fmla="*/ 1123768 h 1377909"/>
                  <a:gd name="connsiteX8" fmla="*/ 660144 w 1868309"/>
                  <a:gd name="connsiteY8" fmla="*/ 1327943 h 1377909"/>
                  <a:gd name="connsiteX0" fmla="*/ 894657 w 1868309"/>
                  <a:gd name="connsiteY0" fmla="*/ 1340346 h 1541399"/>
                  <a:gd name="connsiteX1" fmla="*/ 6 w 1868309"/>
                  <a:gd name="connsiteY1" fmla="*/ 668563 h 1541399"/>
                  <a:gd name="connsiteX2" fmla="*/ 903024 w 1868309"/>
                  <a:gd name="connsiteY2" fmla="*/ 0 h 1541399"/>
                  <a:gd name="connsiteX3" fmla="*/ 1868309 w 1868309"/>
                  <a:gd name="connsiteY3" fmla="*/ 0 h 1541399"/>
                  <a:gd name="connsiteX4" fmla="*/ 1868309 w 1868309"/>
                  <a:gd name="connsiteY4" fmla="*/ 386082 h 1541399"/>
                  <a:gd name="connsiteX5" fmla="*/ 897282 w 1868309"/>
                  <a:gd name="connsiteY5" fmla="*/ 386082 h 1541399"/>
                  <a:gd name="connsiteX6" fmla="*/ 897282 w 1868309"/>
                  <a:gd name="connsiteY6" fmla="*/ 386072 h 1541399"/>
                  <a:gd name="connsiteX7" fmla="*/ 388220 w 1868309"/>
                  <a:gd name="connsiteY7" fmla="*/ 1123768 h 1541399"/>
                  <a:gd name="connsiteX8" fmla="*/ 530340 w 1868309"/>
                  <a:gd name="connsiteY8" fmla="*/ 1541399 h 1541399"/>
                  <a:gd name="connsiteX0" fmla="*/ 894657 w 1868309"/>
                  <a:gd name="connsiteY0" fmla="*/ 1340346 h 1377909"/>
                  <a:gd name="connsiteX1" fmla="*/ 6 w 1868309"/>
                  <a:gd name="connsiteY1" fmla="*/ 668563 h 1377909"/>
                  <a:gd name="connsiteX2" fmla="*/ 903024 w 1868309"/>
                  <a:gd name="connsiteY2" fmla="*/ 0 h 1377909"/>
                  <a:gd name="connsiteX3" fmla="*/ 1868309 w 1868309"/>
                  <a:gd name="connsiteY3" fmla="*/ 0 h 1377909"/>
                  <a:gd name="connsiteX4" fmla="*/ 1868309 w 1868309"/>
                  <a:gd name="connsiteY4" fmla="*/ 386082 h 1377909"/>
                  <a:gd name="connsiteX5" fmla="*/ 897282 w 1868309"/>
                  <a:gd name="connsiteY5" fmla="*/ 386082 h 1377909"/>
                  <a:gd name="connsiteX6" fmla="*/ 897282 w 1868309"/>
                  <a:gd name="connsiteY6" fmla="*/ 386072 h 1377909"/>
                  <a:gd name="connsiteX7" fmla="*/ 388220 w 1868309"/>
                  <a:gd name="connsiteY7" fmla="*/ 1123768 h 1377909"/>
                  <a:gd name="connsiteX0" fmla="*/ 894660 w 1868312"/>
                  <a:gd name="connsiteY0" fmla="*/ 1340346 h 1371255"/>
                  <a:gd name="connsiteX1" fmla="*/ 9 w 1868312"/>
                  <a:gd name="connsiteY1" fmla="*/ 668563 h 1371255"/>
                  <a:gd name="connsiteX2" fmla="*/ 903027 w 1868312"/>
                  <a:gd name="connsiteY2" fmla="*/ 0 h 1371255"/>
                  <a:gd name="connsiteX3" fmla="*/ 1868312 w 1868312"/>
                  <a:gd name="connsiteY3" fmla="*/ 0 h 1371255"/>
                  <a:gd name="connsiteX4" fmla="*/ 1868312 w 1868312"/>
                  <a:gd name="connsiteY4" fmla="*/ 386082 h 1371255"/>
                  <a:gd name="connsiteX5" fmla="*/ 897285 w 1868312"/>
                  <a:gd name="connsiteY5" fmla="*/ 386082 h 1371255"/>
                  <a:gd name="connsiteX6" fmla="*/ 897285 w 1868312"/>
                  <a:gd name="connsiteY6" fmla="*/ 386072 h 1371255"/>
                  <a:gd name="connsiteX7" fmla="*/ 388223 w 1868312"/>
                  <a:gd name="connsiteY7" fmla="*/ 1123768 h 1371255"/>
                  <a:gd name="connsiteX0" fmla="*/ 896353 w 1870005"/>
                  <a:gd name="connsiteY0" fmla="*/ 1340346 h 1371592"/>
                  <a:gd name="connsiteX1" fmla="*/ 1702 w 1870005"/>
                  <a:gd name="connsiteY1" fmla="*/ 668563 h 1371592"/>
                  <a:gd name="connsiteX2" fmla="*/ 904720 w 1870005"/>
                  <a:gd name="connsiteY2" fmla="*/ 0 h 1371592"/>
                  <a:gd name="connsiteX3" fmla="*/ 1870005 w 1870005"/>
                  <a:gd name="connsiteY3" fmla="*/ 0 h 1371592"/>
                  <a:gd name="connsiteX4" fmla="*/ 1870005 w 1870005"/>
                  <a:gd name="connsiteY4" fmla="*/ 386082 h 1371592"/>
                  <a:gd name="connsiteX5" fmla="*/ 898978 w 1870005"/>
                  <a:gd name="connsiteY5" fmla="*/ 386082 h 1371592"/>
                  <a:gd name="connsiteX6" fmla="*/ 898978 w 1870005"/>
                  <a:gd name="connsiteY6" fmla="*/ 386072 h 1371592"/>
                  <a:gd name="connsiteX7" fmla="*/ 389916 w 1870005"/>
                  <a:gd name="connsiteY7" fmla="*/ 1123768 h 1371592"/>
                  <a:gd name="connsiteX0" fmla="*/ 896353 w 1870005"/>
                  <a:gd name="connsiteY0" fmla="*/ 1340346 h 1371592"/>
                  <a:gd name="connsiteX1" fmla="*/ 1702 w 1870005"/>
                  <a:gd name="connsiteY1" fmla="*/ 668563 h 1371592"/>
                  <a:gd name="connsiteX2" fmla="*/ 904720 w 1870005"/>
                  <a:gd name="connsiteY2" fmla="*/ 0 h 1371592"/>
                  <a:gd name="connsiteX3" fmla="*/ 1870005 w 1870005"/>
                  <a:gd name="connsiteY3" fmla="*/ 0 h 1371592"/>
                  <a:gd name="connsiteX4" fmla="*/ 1870005 w 1870005"/>
                  <a:gd name="connsiteY4" fmla="*/ 386082 h 1371592"/>
                  <a:gd name="connsiteX5" fmla="*/ 898978 w 1870005"/>
                  <a:gd name="connsiteY5" fmla="*/ 386082 h 1371592"/>
                  <a:gd name="connsiteX6" fmla="*/ 898978 w 1870005"/>
                  <a:gd name="connsiteY6" fmla="*/ 386072 h 1371592"/>
                  <a:gd name="connsiteX7" fmla="*/ 389916 w 1870005"/>
                  <a:gd name="connsiteY7" fmla="*/ 1123768 h 1371592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8" fmla="*/ 894661 w 1868313"/>
                  <a:gd name="connsiteY8" fmla="*/ 1340346 h 1371255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8" fmla="*/ 894661 w 1868313"/>
                  <a:gd name="connsiteY8" fmla="*/ 1340346 h 1371255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8" fmla="*/ 894661 w 1868313"/>
                  <a:gd name="connsiteY8" fmla="*/ 1340346 h 1371255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8" fmla="*/ 894661 w 1868313"/>
                  <a:gd name="connsiteY8" fmla="*/ 1340346 h 1371255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8" fmla="*/ 894661 w 1868313"/>
                  <a:gd name="connsiteY8" fmla="*/ 1340346 h 1371255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8" fmla="*/ 894661 w 1868313"/>
                  <a:gd name="connsiteY8" fmla="*/ 1340346 h 1371255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8" fmla="*/ 894661 w 1868313"/>
                  <a:gd name="connsiteY8" fmla="*/ 1340346 h 1371255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8" fmla="*/ 894661 w 1868313"/>
                  <a:gd name="connsiteY8" fmla="*/ 1340346 h 1371255"/>
                  <a:gd name="connsiteX0" fmla="*/ 894733 w 1868385"/>
                  <a:gd name="connsiteY0" fmla="*/ 1340346 h 1372288"/>
                  <a:gd name="connsiteX1" fmla="*/ 82 w 1868385"/>
                  <a:gd name="connsiteY1" fmla="*/ 668563 h 1372288"/>
                  <a:gd name="connsiteX2" fmla="*/ 903100 w 1868385"/>
                  <a:gd name="connsiteY2" fmla="*/ 0 h 1372288"/>
                  <a:gd name="connsiteX3" fmla="*/ 1868385 w 1868385"/>
                  <a:gd name="connsiteY3" fmla="*/ 0 h 1372288"/>
                  <a:gd name="connsiteX4" fmla="*/ 1868385 w 1868385"/>
                  <a:gd name="connsiteY4" fmla="*/ 386082 h 1372288"/>
                  <a:gd name="connsiteX5" fmla="*/ 897358 w 1868385"/>
                  <a:gd name="connsiteY5" fmla="*/ 386082 h 1372288"/>
                  <a:gd name="connsiteX6" fmla="*/ 897358 w 1868385"/>
                  <a:gd name="connsiteY6" fmla="*/ 386072 h 1372288"/>
                  <a:gd name="connsiteX7" fmla="*/ 388296 w 1868385"/>
                  <a:gd name="connsiteY7" fmla="*/ 1123768 h 1372288"/>
                  <a:gd name="connsiteX8" fmla="*/ 894733 w 1868385"/>
                  <a:gd name="connsiteY8" fmla="*/ 1340346 h 1372288"/>
                  <a:gd name="connsiteX0" fmla="*/ 983560 w 1869106"/>
                  <a:gd name="connsiteY0" fmla="*/ 1316533 h 1348272"/>
                  <a:gd name="connsiteX1" fmla="*/ 803 w 1869106"/>
                  <a:gd name="connsiteY1" fmla="*/ 668563 h 1348272"/>
                  <a:gd name="connsiteX2" fmla="*/ 903821 w 1869106"/>
                  <a:gd name="connsiteY2" fmla="*/ 0 h 1348272"/>
                  <a:gd name="connsiteX3" fmla="*/ 1869106 w 1869106"/>
                  <a:gd name="connsiteY3" fmla="*/ 0 h 1348272"/>
                  <a:gd name="connsiteX4" fmla="*/ 1869106 w 1869106"/>
                  <a:gd name="connsiteY4" fmla="*/ 386082 h 1348272"/>
                  <a:gd name="connsiteX5" fmla="*/ 898079 w 1869106"/>
                  <a:gd name="connsiteY5" fmla="*/ 386082 h 1348272"/>
                  <a:gd name="connsiteX6" fmla="*/ 898079 w 1869106"/>
                  <a:gd name="connsiteY6" fmla="*/ 386072 h 1348272"/>
                  <a:gd name="connsiteX7" fmla="*/ 389017 w 1869106"/>
                  <a:gd name="connsiteY7" fmla="*/ 1123768 h 1348272"/>
                  <a:gd name="connsiteX8" fmla="*/ 983560 w 1869106"/>
                  <a:gd name="connsiteY8" fmla="*/ 1316533 h 1348272"/>
                  <a:gd name="connsiteX0" fmla="*/ 983560 w 1869106"/>
                  <a:gd name="connsiteY0" fmla="*/ 1307008 h 1339091"/>
                  <a:gd name="connsiteX1" fmla="*/ 803 w 1869106"/>
                  <a:gd name="connsiteY1" fmla="*/ 668563 h 1339091"/>
                  <a:gd name="connsiteX2" fmla="*/ 903821 w 1869106"/>
                  <a:gd name="connsiteY2" fmla="*/ 0 h 1339091"/>
                  <a:gd name="connsiteX3" fmla="*/ 1869106 w 1869106"/>
                  <a:gd name="connsiteY3" fmla="*/ 0 h 1339091"/>
                  <a:gd name="connsiteX4" fmla="*/ 1869106 w 1869106"/>
                  <a:gd name="connsiteY4" fmla="*/ 386082 h 1339091"/>
                  <a:gd name="connsiteX5" fmla="*/ 898079 w 1869106"/>
                  <a:gd name="connsiteY5" fmla="*/ 386082 h 1339091"/>
                  <a:gd name="connsiteX6" fmla="*/ 898079 w 1869106"/>
                  <a:gd name="connsiteY6" fmla="*/ 386072 h 1339091"/>
                  <a:gd name="connsiteX7" fmla="*/ 389017 w 1869106"/>
                  <a:gd name="connsiteY7" fmla="*/ 1123768 h 1339091"/>
                  <a:gd name="connsiteX8" fmla="*/ 983560 w 1869106"/>
                  <a:gd name="connsiteY8" fmla="*/ 1307008 h 1339091"/>
                  <a:gd name="connsiteX0" fmla="*/ 983560 w 1869106"/>
                  <a:gd name="connsiteY0" fmla="*/ 1307008 h 1351063"/>
                  <a:gd name="connsiteX1" fmla="*/ 803 w 1869106"/>
                  <a:gd name="connsiteY1" fmla="*/ 668563 h 1351063"/>
                  <a:gd name="connsiteX2" fmla="*/ 903821 w 1869106"/>
                  <a:gd name="connsiteY2" fmla="*/ 0 h 1351063"/>
                  <a:gd name="connsiteX3" fmla="*/ 1869106 w 1869106"/>
                  <a:gd name="connsiteY3" fmla="*/ 0 h 1351063"/>
                  <a:gd name="connsiteX4" fmla="*/ 1869106 w 1869106"/>
                  <a:gd name="connsiteY4" fmla="*/ 386082 h 1351063"/>
                  <a:gd name="connsiteX5" fmla="*/ 898079 w 1869106"/>
                  <a:gd name="connsiteY5" fmla="*/ 386082 h 1351063"/>
                  <a:gd name="connsiteX6" fmla="*/ 898079 w 1869106"/>
                  <a:gd name="connsiteY6" fmla="*/ 386072 h 1351063"/>
                  <a:gd name="connsiteX7" fmla="*/ 389017 w 1869106"/>
                  <a:gd name="connsiteY7" fmla="*/ 1123768 h 1351063"/>
                  <a:gd name="connsiteX8" fmla="*/ 983560 w 1869106"/>
                  <a:gd name="connsiteY8" fmla="*/ 1307008 h 1351063"/>
                  <a:gd name="connsiteX0" fmla="*/ 983560 w 1869106"/>
                  <a:gd name="connsiteY0" fmla="*/ 1307008 h 1339091"/>
                  <a:gd name="connsiteX1" fmla="*/ 803 w 1869106"/>
                  <a:gd name="connsiteY1" fmla="*/ 668563 h 1339091"/>
                  <a:gd name="connsiteX2" fmla="*/ 903821 w 1869106"/>
                  <a:gd name="connsiteY2" fmla="*/ 0 h 1339091"/>
                  <a:gd name="connsiteX3" fmla="*/ 1869106 w 1869106"/>
                  <a:gd name="connsiteY3" fmla="*/ 0 h 1339091"/>
                  <a:gd name="connsiteX4" fmla="*/ 1869106 w 1869106"/>
                  <a:gd name="connsiteY4" fmla="*/ 386082 h 1339091"/>
                  <a:gd name="connsiteX5" fmla="*/ 898079 w 1869106"/>
                  <a:gd name="connsiteY5" fmla="*/ 386082 h 1339091"/>
                  <a:gd name="connsiteX6" fmla="*/ 898079 w 1869106"/>
                  <a:gd name="connsiteY6" fmla="*/ 386072 h 1339091"/>
                  <a:gd name="connsiteX7" fmla="*/ 389017 w 1869106"/>
                  <a:gd name="connsiteY7" fmla="*/ 1123768 h 1339091"/>
                  <a:gd name="connsiteX8" fmla="*/ 983560 w 1869106"/>
                  <a:gd name="connsiteY8" fmla="*/ 1307008 h 1339091"/>
                  <a:gd name="connsiteX0" fmla="*/ 983560 w 1869106"/>
                  <a:gd name="connsiteY0" fmla="*/ 1307008 h 1340385"/>
                  <a:gd name="connsiteX1" fmla="*/ 803 w 1869106"/>
                  <a:gd name="connsiteY1" fmla="*/ 668563 h 1340385"/>
                  <a:gd name="connsiteX2" fmla="*/ 903821 w 1869106"/>
                  <a:gd name="connsiteY2" fmla="*/ 0 h 1340385"/>
                  <a:gd name="connsiteX3" fmla="*/ 1869106 w 1869106"/>
                  <a:gd name="connsiteY3" fmla="*/ 0 h 1340385"/>
                  <a:gd name="connsiteX4" fmla="*/ 1869106 w 1869106"/>
                  <a:gd name="connsiteY4" fmla="*/ 386082 h 1340385"/>
                  <a:gd name="connsiteX5" fmla="*/ 898079 w 1869106"/>
                  <a:gd name="connsiteY5" fmla="*/ 386082 h 1340385"/>
                  <a:gd name="connsiteX6" fmla="*/ 898079 w 1869106"/>
                  <a:gd name="connsiteY6" fmla="*/ 386072 h 1340385"/>
                  <a:gd name="connsiteX7" fmla="*/ 389017 w 1869106"/>
                  <a:gd name="connsiteY7" fmla="*/ 1123768 h 1340385"/>
                  <a:gd name="connsiteX8" fmla="*/ 983560 w 1869106"/>
                  <a:gd name="connsiteY8" fmla="*/ 1307008 h 1340385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9186"/>
                  <a:gd name="connsiteX1" fmla="*/ 803 w 1869106"/>
                  <a:gd name="connsiteY1" fmla="*/ 668563 h 1369186"/>
                  <a:gd name="connsiteX2" fmla="*/ 903821 w 1869106"/>
                  <a:gd name="connsiteY2" fmla="*/ 0 h 1369186"/>
                  <a:gd name="connsiteX3" fmla="*/ 1869106 w 1869106"/>
                  <a:gd name="connsiteY3" fmla="*/ 0 h 1369186"/>
                  <a:gd name="connsiteX4" fmla="*/ 1869106 w 1869106"/>
                  <a:gd name="connsiteY4" fmla="*/ 386082 h 1369186"/>
                  <a:gd name="connsiteX5" fmla="*/ 898079 w 1869106"/>
                  <a:gd name="connsiteY5" fmla="*/ 386082 h 1369186"/>
                  <a:gd name="connsiteX6" fmla="*/ 898079 w 1869106"/>
                  <a:gd name="connsiteY6" fmla="*/ 386072 h 1369186"/>
                  <a:gd name="connsiteX7" fmla="*/ 389017 w 1869106"/>
                  <a:gd name="connsiteY7" fmla="*/ 1123768 h 1369186"/>
                  <a:gd name="connsiteX8" fmla="*/ 983560 w 1869106"/>
                  <a:gd name="connsiteY8" fmla="*/ 1307008 h 1369186"/>
                  <a:gd name="connsiteX0" fmla="*/ 983838 w 1869384"/>
                  <a:gd name="connsiteY0" fmla="*/ 1307008 h 1373249"/>
                  <a:gd name="connsiteX1" fmla="*/ 1081 w 1869384"/>
                  <a:gd name="connsiteY1" fmla="*/ 668563 h 1373249"/>
                  <a:gd name="connsiteX2" fmla="*/ 904099 w 1869384"/>
                  <a:gd name="connsiteY2" fmla="*/ 0 h 1373249"/>
                  <a:gd name="connsiteX3" fmla="*/ 1869384 w 1869384"/>
                  <a:gd name="connsiteY3" fmla="*/ 0 h 1373249"/>
                  <a:gd name="connsiteX4" fmla="*/ 1869384 w 1869384"/>
                  <a:gd name="connsiteY4" fmla="*/ 386082 h 1373249"/>
                  <a:gd name="connsiteX5" fmla="*/ 898357 w 1869384"/>
                  <a:gd name="connsiteY5" fmla="*/ 386082 h 1373249"/>
                  <a:gd name="connsiteX6" fmla="*/ 898357 w 1869384"/>
                  <a:gd name="connsiteY6" fmla="*/ 386072 h 1373249"/>
                  <a:gd name="connsiteX7" fmla="*/ 389295 w 1869384"/>
                  <a:gd name="connsiteY7" fmla="*/ 1123768 h 1373249"/>
                  <a:gd name="connsiteX8" fmla="*/ 983838 w 1869384"/>
                  <a:gd name="connsiteY8" fmla="*/ 1307008 h 1373249"/>
                  <a:gd name="connsiteX0" fmla="*/ 983838 w 1869384"/>
                  <a:gd name="connsiteY0" fmla="*/ 1307008 h 1348483"/>
                  <a:gd name="connsiteX1" fmla="*/ 1081 w 1869384"/>
                  <a:gd name="connsiteY1" fmla="*/ 668563 h 1348483"/>
                  <a:gd name="connsiteX2" fmla="*/ 904099 w 1869384"/>
                  <a:gd name="connsiteY2" fmla="*/ 0 h 1348483"/>
                  <a:gd name="connsiteX3" fmla="*/ 1869384 w 1869384"/>
                  <a:gd name="connsiteY3" fmla="*/ 0 h 1348483"/>
                  <a:gd name="connsiteX4" fmla="*/ 1869384 w 1869384"/>
                  <a:gd name="connsiteY4" fmla="*/ 386082 h 1348483"/>
                  <a:gd name="connsiteX5" fmla="*/ 898357 w 1869384"/>
                  <a:gd name="connsiteY5" fmla="*/ 386082 h 1348483"/>
                  <a:gd name="connsiteX6" fmla="*/ 898357 w 1869384"/>
                  <a:gd name="connsiteY6" fmla="*/ 386072 h 1348483"/>
                  <a:gd name="connsiteX7" fmla="*/ 389295 w 1869384"/>
                  <a:gd name="connsiteY7" fmla="*/ 1123768 h 1348483"/>
                  <a:gd name="connsiteX8" fmla="*/ 983838 w 1869384"/>
                  <a:gd name="connsiteY8" fmla="*/ 1307008 h 1348483"/>
                  <a:gd name="connsiteX0" fmla="*/ 983184 w 1868730"/>
                  <a:gd name="connsiteY0" fmla="*/ 1307008 h 1348483"/>
                  <a:gd name="connsiteX1" fmla="*/ 427 w 1868730"/>
                  <a:gd name="connsiteY1" fmla="*/ 668563 h 1348483"/>
                  <a:gd name="connsiteX2" fmla="*/ 903445 w 1868730"/>
                  <a:gd name="connsiteY2" fmla="*/ 0 h 1348483"/>
                  <a:gd name="connsiteX3" fmla="*/ 1868730 w 1868730"/>
                  <a:gd name="connsiteY3" fmla="*/ 0 h 1348483"/>
                  <a:gd name="connsiteX4" fmla="*/ 1868730 w 1868730"/>
                  <a:gd name="connsiteY4" fmla="*/ 386082 h 1348483"/>
                  <a:gd name="connsiteX5" fmla="*/ 897703 w 1868730"/>
                  <a:gd name="connsiteY5" fmla="*/ 386082 h 1348483"/>
                  <a:gd name="connsiteX6" fmla="*/ 897703 w 1868730"/>
                  <a:gd name="connsiteY6" fmla="*/ 386072 h 1348483"/>
                  <a:gd name="connsiteX7" fmla="*/ 388641 w 1868730"/>
                  <a:gd name="connsiteY7" fmla="*/ 1123768 h 1348483"/>
                  <a:gd name="connsiteX8" fmla="*/ 983184 w 1868730"/>
                  <a:gd name="connsiteY8" fmla="*/ 1307008 h 1348483"/>
                  <a:gd name="connsiteX0" fmla="*/ 990229 w 1875775"/>
                  <a:gd name="connsiteY0" fmla="*/ 1307008 h 1348483"/>
                  <a:gd name="connsiteX1" fmla="*/ 7472 w 1875775"/>
                  <a:gd name="connsiteY1" fmla="*/ 668563 h 1348483"/>
                  <a:gd name="connsiteX2" fmla="*/ 910490 w 1875775"/>
                  <a:gd name="connsiteY2" fmla="*/ 0 h 1348483"/>
                  <a:gd name="connsiteX3" fmla="*/ 1875775 w 1875775"/>
                  <a:gd name="connsiteY3" fmla="*/ 0 h 1348483"/>
                  <a:gd name="connsiteX4" fmla="*/ 1875775 w 1875775"/>
                  <a:gd name="connsiteY4" fmla="*/ 386082 h 1348483"/>
                  <a:gd name="connsiteX5" fmla="*/ 904748 w 1875775"/>
                  <a:gd name="connsiteY5" fmla="*/ 386082 h 1348483"/>
                  <a:gd name="connsiteX6" fmla="*/ 904748 w 1875775"/>
                  <a:gd name="connsiteY6" fmla="*/ 386072 h 1348483"/>
                  <a:gd name="connsiteX7" fmla="*/ 395686 w 1875775"/>
                  <a:gd name="connsiteY7" fmla="*/ 1123768 h 1348483"/>
                  <a:gd name="connsiteX8" fmla="*/ 990229 w 1875775"/>
                  <a:gd name="connsiteY8" fmla="*/ 1307008 h 1348483"/>
                  <a:gd name="connsiteX0" fmla="*/ 986178 w 1871724"/>
                  <a:gd name="connsiteY0" fmla="*/ 1307008 h 1348483"/>
                  <a:gd name="connsiteX1" fmla="*/ 3421 w 1871724"/>
                  <a:gd name="connsiteY1" fmla="*/ 668563 h 1348483"/>
                  <a:gd name="connsiteX2" fmla="*/ 906439 w 1871724"/>
                  <a:gd name="connsiteY2" fmla="*/ 0 h 1348483"/>
                  <a:gd name="connsiteX3" fmla="*/ 1871724 w 1871724"/>
                  <a:gd name="connsiteY3" fmla="*/ 0 h 1348483"/>
                  <a:gd name="connsiteX4" fmla="*/ 1871724 w 1871724"/>
                  <a:gd name="connsiteY4" fmla="*/ 386082 h 1348483"/>
                  <a:gd name="connsiteX5" fmla="*/ 900697 w 1871724"/>
                  <a:gd name="connsiteY5" fmla="*/ 386082 h 1348483"/>
                  <a:gd name="connsiteX6" fmla="*/ 900697 w 1871724"/>
                  <a:gd name="connsiteY6" fmla="*/ 386072 h 1348483"/>
                  <a:gd name="connsiteX7" fmla="*/ 391635 w 1871724"/>
                  <a:gd name="connsiteY7" fmla="*/ 1123768 h 1348483"/>
                  <a:gd name="connsiteX8" fmla="*/ 986178 w 1871724"/>
                  <a:gd name="connsiteY8" fmla="*/ 1307008 h 1348483"/>
                  <a:gd name="connsiteX0" fmla="*/ 982824 w 1868370"/>
                  <a:gd name="connsiteY0" fmla="*/ 1307008 h 1348483"/>
                  <a:gd name="connsiteX1" fmla="*/ 67 w 1868370"/>
                  <a:gd name="connsiteY1" fmla="*/ 668563 h 1348483"/>
                  <a:gd name="connsiteX2" fmla="*/ 903085 w 1868370"/>
                  <a:gd name="connsiteY2" fmla="*/ 0 h 1348483"/>
                  <a:gd name="connsiteX3" fmla="*/ 1868370 w 1868370"/>
                  <a:gd name="connsiteY3" fmla="*/ 0 h 1348483"/>
                  <a:gd name="connsiteX4" fmla="*/ 1868370 w 1868370"/>
                  <a:gd name="connsiteY4" fmla="*/ 386082 h 1348483"/>
                  <a:gd name="connsiteX5" fmla="*/ 897343 w 1868370"/>
                  <a:gd name="connsiteY5" fmla="*/ 386082 h 1348483"/>
                  <a:gd name="connsiteX6" fmla="*/ 897343 w 1868370"/>
                  <a:gd name="connsiteY6" fmla="*/ 386072 h 1348483"/>
                  <a:gd name="connsiteX7" fmla="*/ 388281 w 1868370"/>
                  <a:gd name="connsiteY7" fmla="*/ 1123768 h 1348483"/>
                  <a:gd name="connsiteX8" fmla="*/ 982824 w 1868370"/>
                  <a:gd name="connsiteY8" fmla="*/ 1307008 h 1348483"/>
                  <a:gd name="connsiteX0" fmla="*/ 982837 w 1868383"/>
                  <a:gd name="connsiteY0" fmla="*/ 1307008 h 1363869"/>
                  <a:gd name="connsiteX1" fmla="*/ 80 w 1868383"/>
                  <a:gd name="connsiteY1" fmla="*/ 668563 h 1363869"/>
                  <a:gd name="connsiteX2" fmla="*/ 903098 w 1868383"/>
                  <a:gd name="connsiteY2" fmla="*/ 0 h 1363869"/>
                  <a:gd name="connsiteX3" fmla="*/ 1868383 w 1868383"/>
                  <a:gd name="connsiteY3" fmla="*/ 0 h 1363869"/>
                  <a:gd name="connsiteX4" fmla="*/ 1868383 w 1868383"/>
                  <a:gd name="connsiteY4" fmla="*/ 386082 h 1363869"/>
                  <a:gd name="connsiteX5" fmla="*/ 897356 w 1868383"/>
                  <a:gd name="connsiteY5" fmla="*/ 386082 h 1363869"/>
                  <a:gd name="connsiteX6" fmla="*/ 897356 w 1868383"/>
                  <a:gd name="connsiteY6" fmla="*/ 386072 h 1363869"/>
                  <a:gd name="connsiteX7" fmla="*/ 388294 w 1868383"/>
                  <a:gd name="connsiteY7" fmla="*/ 1123768 h 1363869"/>
                  <a:gd name="connsiteX8" fmla="*/ 982837 w 1868383"/>
                  <a:gd name="connsiteY8" fmla="*/ 1307008 h 1363869"/>
                  <a:gd name="connsiteX0" fmla="*/ 982970 w 1868516"/>
                  <a:gd name="connsiteY0" fmla="*/ 1307008 h 1357495"/>
                  <a:gd name="connsiteX1" fmla="*/ 213 w 1868516"/>
                  <a:gd name="connsiteY1" fmla="*/ 668563 h 1357495"/>
                  <a:gd name="connsiteX2" fmla="*/ 903231 w 1868516"/>
                  <a:gd name="connsiteY2" fmla="*/ 0 h 1357495"/>
                  <a:gd name="connsiteX3" fmla="*/ 1868516 w 1868516"/>
                  <a:gd name="connsiteY3" fmla="*/ 0 h 1357495"/>
                  <a:gd name="connsiteX4" fmla="*/ 1868516 w 1868516"/>
                  <a:gd name="connsiteY4" fmla="*/ 386082 h 1357495"/>
                  <a:gd name="connsiteX5" fmla="*/ 897489 w 1868516"/>
                  <a:gd name="connsiteY5" fmla="*/ 386082 h 1357495"/>
                  <a:gd name="connsiteX6" fmla="*/ 897489 w 1868516"/>
                  <a:gd name="connsiteY6" fmla="*/ 386072 h 1357495"/>
                  <a:gd name="connsiteX7" fmla="*/ 388427 w 1868516"/>
                  <a:gd name="connsiteY7" fmla="*/ 1123768 h 1357495"/>
                  <a:gd name="connsiteX8" fmla="*/ 982970 w 1868516"/>
                  <a:gd name="connsiteY8" fmla="*/ 1307008 h 1357495"/>
                  <a:gd name="connsiteX0" fmla="*/ 982834 w 1868380"/>
                  <a:gd name="connsiteY0" fmla="*/ 1307008 h 1357123"/>
                  <a:gd name="connsiteX1" fmla="*/ 77 w 1868380"/>
                  <a:gd name="connsiteY1" fmla="*/ 668563 h 1357123"/>
                  <a:gd name="connsiteX2" fmla="*/ 903095 w 1868380"/>
                  <a:gd name="connsiteY2" fmla="*/ 0 h 1357123"/>
                  <a:gd name="connsiteX3" fmla="*/ 1868380 w 1868380"/>
                  <a:gd name="connsiteY3" fmla="*/ 0 h 1357123"/>
                  <a:gd name="connsiteX4" fmla="*/ 1868380 w 1868380"/>
                  <a:gd name="connsiteY4" fmla="*/ 386082 h 1357123"/>
                  <a:gd name="connsiteX5" fmla="*/ 897353 w 1868380"/>
                  <a:gd name="connsiteY5" fmla="*/ 386082 h 1357123"/>
                  <a:gd name="connsiteX6" fmla="*/ 897353 w 1868380"/>
                  <a:gd name="connsiteY6" fmla="*/ 386072 h 1357123"/>
                  <a:gd name="connsiteX7" fmla="*/ 388291 w 1868380"/>
                  <a:gd name="connsiteY7" fmla="*/ 1123768 h 1357123"/>
                  <a:gd name="connsiteX8" fmla="*/ 982834 w 1868380"/>
                  <a:gd name="connsiteY8" fmla="*/ 1307008 h 1357123"/>
                  <a:gd name="connsiteX0" fmla="*/ 982834 w 1868380"/>
                  <a:gd name="connsiteY0" fmla="*/ 1307008 h 1364304"/>
                  <a:gd name="connsiteX1" fmla="*/ 77 w 1868380"/>
                  <a:gd name="connsiteY1" fmla="*/ 668563 h 1364304"/>
                  <a:gd name="connsiteX2" fmla="*/ 903095 w 1868380"/>
                  <a:gd name="connsiteY2" fmla="*/ 0 h 1364304"/>
                  <a:gd name="connsiteX3" fmla="*/ 1868380 w 1868380"/>
                  <a:gd name="connsiteY3" fmla="*/ 0 h 1364304"/>
                  <a:gd name="connsiteX4" fmla="*/ 1868380 w 1868380"/>
                  <a:gd name="connsiteY4" fmla="*/ 386082 h 1364304"/>
                  <a:gd name="connsiteX5" fmla="*/ 897353 w 1868380"/>
                  <a:gd name="connsiteY5" fmla="*/ 386082 h 1364304"/>
                  <a:gd name="connsiteX6" fmla="*/ 897353 w 1868380"/>
                  <a:gd name="connsiteY6" fmla="*/ 386072 h 1364304"/>
                  <a:gd name="connsiteX7" fmla="*/ 388291 w 1868380"/>
                  <a:gd name="connsiteY7" fmla="*/ 1123768 h 1364304"/>
                  <a:gd name="connsiteX8" fmla="*/ 982834 w 1868380"/>
                  <a:gd name="connsiteY8" fmla="*/ 1307008 h 1364304"/>
                  <a:gd name="connsiteX0" fmla="*/ 982834 w 1868380"/>
                  <a:gd name="connsiteY0" fmla="*/ 1307008 h 1366361"/>
                  <a:gd name="connsiteX1" fmla="*/ 77 w 1868380"/>
                  <a:gd name="connsiteY1" fmla="*/ 668563 h 1366361"/>
                  <a:gd name="connsiteX2" fmla="*/ 903095 w 1868380"/>
                  <a:gd name="connsiteY2" fmla="*/ 0 h 1366361"/>
                  <a:gd name="connsiteX3" fmla="*/ 1868380 w 1868380"/>
                  <a:gd name="connsiteY3" fmla="*/ 0 h 1366361"/>
                  <a:gd name="connsiteX4" fmla="*/ 1868380 w 1868380"/>
                  <a:gd name="connsiteY4" fmla="*/ 386082 h 1366361"/>
                  <a:gd name="connsiteX5" fmla="*/ 897353 w 1868380"/>
                  <a:gd name="connsiteY5" fmla="*/ 386082 h 1366361"/>
                  <a:gd name="connsiteX6" fmla="*/ 897353 w 1868380"/>
                  <a:gd name="connsiteY6" fmla="*/ 386072 h 1366361"/>
                  <a:gd name="connsiteX7" fmla="*/ 388291 w 1868380"/>
                  <a:gd name="connsiteY7" fmla="*/ 1123768 h 1366361"/>
                  <a:gd name="connsiteX8" fmla="*/ 982834 w 1868380"/>
                  <a:gd name="connsiteY8" fmla="*/ 1307008 h 1366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68380" h="1366361">
                    <a:moveTo>
                      <a:pt x="982834" y="1307008"/>
                    </a:moveTo>
                    <a:cubicBezTo>
                      <a:pt x="732394" y="1440691"/>
                      <a:pt x="10007" y="1396043"/>
                      <a:pt x="77" y="668563"/>
                    </a:cubicBezTo>
                    <a:cubicBezTo>
                      <a:pt x="-3715" y="390780"/>
                      <a:pt x="132130" y="13795"/>
                      <a:pt x="903095" y="0"/>
                    </a:cubicBezTo>
                    <a:lnTo>
                      <a:pt x="1868380" y="0"/>
                    </a:lnTo>
                    <a:lnTo>
                      <a:pt x="1868380" y="386082"/>
                    </a:lnTo>
                    <a:lnTo>
                      <a:pt x="897353" y="386082"/>
                    </a:lnTo>
                    <a:lnTo>
                      <a:pt x="897353" y="386072"/>
                    </a:lnTo>
                    <a:cubicBezTo>
                      <a:pt x="339444" y="390754"/>
                      <a:pt x="248008" y="890628"/>
                      <a:pt x="388291" y="1123768"/>
                    </a:cubicBezTo>
                    <a:cubicBezTo>
                      <a:pt x="463286" y="1235204"/>
                      <a:pt x="661103" y="1435284"/>
                      <a:pt x="982834" y="130700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27" name="그룹 37">
              <a:extLst>
                <a:ext uri="{FF2B5EF4-FFF2-40B4-BE49-F238E27FC236}">
                  <a16:creationId xmlns="" xmlns:a16="http://schemas.microsoft.com/office/drawing/2014/main" id="{B4350F3B-5B1E-4B37-93E9-95C9F6D1B921}"/>
                </a:ext>
              </a:extLst>
            </p:cNvPr>
            <p:cNvGrpSpPr/>
            <p:nvPr/>
          </p:nvGrpSpPr>
          <p:grpSpPr>
            <a:xfrm>
              <a:off x="4372289" y="3552774"/>
              <a:ext cx="2499452" cy="1423077"/>
              <a:chOff x="2848289" y="3540714"/>
              <a:chExt cx="2499452" cy="1423077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28" name="Rectangle 28">
                <a:extLst>
                  <a:ext uri="{FF2B5EF4-FFF2-40B4-BE49-F238E27FC236}">
                    <a16:creationId xmlns="" xmlns:a16="http://schemas.microsoft.com/office/drawing/2014/main" id="{DF43AD73-C1D9-4740-8C94-74BA09DE341F}"/>
                  </a:ext>
                </a:extLst>
              </p:cNvPr>
              <p:cNvSpPr/>
              <p:nvPr/>
            </p:nvSpPr>
            <p:spPr>
              <a:xfrm rot="10800000">
                <a:off x="3479361" y="3540714"/>
                <a:ext cx="1868380" cy="1366361"/>
              </a:xfrm>
              <a:custGeom>
                <a:avLst/>
                <a:gdLst>
                  <a:gd name="connsiteX0" fmla="*/ 902987 w 1868306"/>
                  <a:gd name="connsiteY0" fmla="*/ 0 h 1356095"/>
                  <a:gd name="connsiteX1" fmla="*/ 903021 w 1868306"/>
                  <a:gd name="connsiteY1" fmla="*/ 5072 h 1356095"/>
                  <a:gd name="connsiteX2" fmla="*/ 1868306 w 1868306"/>
                  <a:gd name="connsiteY2" fmla="*/ 5072 h 1356095"/>
                  <a:gd name="connsiteX3" fmla="*/ 1868306 w 1868306"/>
                  <a:gd name="connsiteY3" fmla="*/ 391154 h 1356095"/>
                  <a:gd name="connsiteX4" fmla="*/ 897279 w 1868306"/>
                  <a:gd name="connsiteY4" fmla="*/ 391154 h 1356095"/>
                  <a:gd name="connsiteX5" fmla="*/ 897279 w 1868306"/>
                  <a:gd name="connsiteY5" fmla="*/ 391144 h 1356095"/>
                  <a:gd name="connsiteX6" fmla="*/ 384895 w 1868306"/>
                  <a:gd name="connsiteY6" fmla="*/ 684842 h 1356095"/>
                  <a:gd name="connsiteX7" fmla="*/ 388217 w 1868306"/>
                  <a:gd name="connsiteY7" fmla="*/ 1117302 h 1356095"/>
                  <a:gd name="connsiteX8" fmla="*/ 894654 w 1868306"/>
                  <a:gd name="connsiteY8" fmla="*/ 1335893 h 1356095"/>
                  <a:gd name="connsiteX9" fmla="*/ 3 w 1868306"/>
                  <a:gd name="connsiteY9" fmla="*/ 673635 h 1356095"/>
                  <a:gd name="connsiteX10" fmla="*/ 902987 w 1868306"/>
                  <a:gd name="connsiteY10" fmla="*/ 0 h 1356095"/>
                  <a:gd name="connsiteX0" fmla="*/ 902987 w 1868306"/>
                  <a:gd name="connsiteY0" fmla="*/ 0 h 1356095"/>
                  <a:gd name="connsiteX1" fmla="*/ 903021 w 1868306"/>
                  <a:gd name="connsiteY1" fmla="*/ 5072 h 1356095"/>
                  <a:gd name="connsiteX2" fmla="*/ 1868306 w 1868306"/>
                  <a:gd name="connsiteY2" fmla="*/ 5072 h 1356095"/>
                  <a:gd name="connsiteX3" fmla="*/ 1868306 w 1868306"/>
                  <a:gd name="connsiteY3" fmla="*/ 391154 h 1356095"/>
                  <a:gd name="connsiteX4" fmla="*/ 897279 w 1868306"/>
                  <a:gd name="connsiteY4" fmla="*/ 391154 h 1356095"/>
                  <a:gd name="connsiteX5" fmla="*/ 897279 w 1868306"/>
                  <a:gd name="connsiteY5" fmla="*/ 391144 h 1356095"/>
                  <a:gd name="connsiteX6" fmla="*/ 384895 w 1868306"/>
                  <a:gd name="connsiteY6" fmla="*/ 684842 h 1356095"/>
                  <a:gd name="connsiteX7" fmla="*/ 388217 w 1868306"/>
                  <a:gd name="connsiteY7" fmla="*/ 1117302 h 1356095"/>
                  <a:gd name="connsiteX8" fmla="*/ 894654 w 1868306"/>
                  <a:gd name="connsiteY8" fmla="*/ 1335893 h 1356095"/>
                  <a:gd name="connsiteX9" fmla="*/ 3 w 1868306"/>
                  <a:gd name="connsiteY9" fmla="*/ 673635 h 1356095"/>
                  <a:gd name="connsiteX10" fmla="*/ 902987 w 1868306"/>
                  <a:gd name="connsiteY10" fmla="*/ 0 h 1356095"/>
                  <a:gd name="connsiteX0" fmla="*/ 3 w 1868306"/>
                  <a:gd name="connsiteY0" fmla="*/ 668563 h 1350999"/>
                  <a:gd name="connsiteX1" fmla="*/ 903021 w 1868306"/>
                  <a:gd name="connsiteY1" fmla="*/ 0 h 1350999"/>
                  <a:gd name="connsiteX2" fmla="*/ 1868306 w 1868306"/>
                  <a:gd name="connsiteY2" fmla="*/ 0 h 1350999"/>
                  <a:gd name="connsiteX3" fmla="*/ 1868306 w 1868306"/>
                  <a:gd name="connsiteY3" fmla="*/ 386082 h 1350999"/>
                  <a:gd name="connsiteX4" fmla="*/ 897279 w 1868306"/>
                  <a:gd name="connsiteY4" fmla="*/ 386082 h 1350999"/>
                  <a:gd name="connsiteX5" fmla="*/ 897279 w 1868306"/>
                  <a:gd name="connsiteY5" fmla="*/ 386072 h 1350999"/>
                  <a:gd name="connsiteX6" fmla="*/ 384895 w 1868306"/>
                  <a:gd name="connsiteY6" fmla="*/ 679770 h 1350999"/>
                  <a:gd name="connsiteX7" fmla="*/ 388217 w 1868306"/>
                  <a:gd name="connsiteY7" fmla="*/ 1112230 h 1350999"/>
                  <a:gd name="connsiteX8" fmla="*/ 894654 w 1868306"/>
                  <a:gd name="connsiteY8" fmla="*/ 1330821 h 1350999"/>
                  <a:gd name="connsiteX9" fmla="*/ 3 w 1868306"/>
                  <a:gd name="connsiteY9" fmla="*/ 668563 h 1350999"/>
                  <a:gd name="connsiteX0" fmla="*/ 3 w 1868306"/>
                  <a:gd name="connsiteY0" fmla="*/ 668563 h 1350999"/>
                  <a:gd name="connsiteX1" fmla="*/ 903021 w 1868306"/>
                  <a:gd name="connsiteY1" fmla="*/ 0 h 1350999"/>
                  <a:gd name="connsiteX2" fmla="*/ 1868306 w 1868306"/>
                  <a:gd name="connsiteY2" fmla="*/ 0 h 1350999"/>
                  <a:gd name="connsiteX3" fmla="*/ 1868306 w 1868306"/>
                  <a:gd name="connsiteY3" fmla="*/ 386082 h 1350999"/>
                  <a:gd name="connsiteX4" fmla="*/ 897279 w 1868306"/>
                  <a:gd name="connsiteY4" fmla="*/ 386082 h 1350999"/>
                  <a:gd name="connsiteX5" fmla="*/ 897279 w 1868306"/>
                  <a:gd name="connsiteY5" fmla="*/ 386072 h 1350999"/>
                  <a:gd name="connsiteX6" fmla="*/ 384895 w 1868306"/>
                  <a:gd name="connsiteY6" fmla="*/ 679770 h 1350999"/>
                  <a:gd name="connsiteX7" fmla="*/ 388217 w 1868306"/>
                  <a:gd name="connsiteY7" fmla="*/ 1112230 h 1350999"/>
                  <a:gd name="connsiteX8" fmla="*/ 894654 w 1868306"/>
                  <a:gd name="connsiteY8" fmla="*/ 1330821 h 1350999"/>
                  <a:gd name="connsiteX9" fmla="*/ 3 w 1868306"/>
                  <a:gd name="connsiteY9" fmla="*/ 668563 h 1350999"/>
                  <a:gd name="connsiteX0" fmla="*/ 3 w 1868306"/>
                  <a:gd name="connsiteY0" fmla="*/ 668563 h 1350999"/>
                  <a:gd name="connsiteX1" fmla="*/ 903021 w 1868306"/>
                  <a:gd name="connsiteY1" fmla="*/ 0 h 1350999"/>
                  <a:gd name="connsiteX2" fmla="*/ 1868306 w 1868306"/>
                  <a:gd name="connsiteY2" fmla="*/ 0 h 1350999"/>
                  <a:gd name="connsiteX3" fmla="*/ 1868306 w 1868306"/>
                  <a:gd name="connsiteY3" fmla="*/ 386082 h 1350999"/>
                  <a:gd name="connsiteX4" fmla="*/ 897279 w 1868306"/>
                  <a:gd name="connsiteY4" fmla="*/ 386082 h 1350999"/>
                  <a:gd name="connsiteX5" fmla="*/ 897279 w 1868306"/>
                  <a:gd name="connsiteY5" fmla="*/ 386072 h 1350999"/>
                  <a:gd name="connsiteX6" fmla="*/ 384895 w 1868306"/>
                  <a:gd name="connsiteY6" fmla="*/ 679770 h 1350999"/>
                  <a:gd name="connsiteX7" fmla="*/ 388217 w 1868306"/>
                  <a:gd name="connsiteY7" fmla="*/ 1112230 h 1350999"/>
                  <a:gd name="connsiteX8" fmla="*/ 894654 w 1868306"/>
                  <a:gd name="connsiteY8" fmla="*/ 1330821 h 1350999"/>
                  <a:gd name="connsiteX9" fmla="*/ 3 w 1868306"/>
                  <a:gd name="connsiteY9" fmla="*/ 668563 h 1350999"/>
                  <a:gd name="connsiteX0" fmla="*/ 3 w 1868306"/>
                  <a:gd name="connsiteY0" fmla="*/ 668563 h 1350999"/>
                  <a:gd name="connsiteX1" fmla="*/ 903021 w 1868306"/>
                  <a:gd name="connsiteY1" fmla="*/ 0 h 1350999"/>
                  <a:gd name="connsiteX2" fmla="*/ 1868306 w 1868306"/>
                  <a:gd name="connsiteY2" fmla="*/ 0 h 1350999"/>
                  <a:gd name="connsiteX3" fmla="*/ 1868306 w 1868306"/>
                  <a:gd name="connsiteY3" fmla="*/ 386082 h 1350999"/>
                  <a:gd name="connsiteX4" fmla="*/ 897279 w 1868306"/>
                  <a:gd name="connsiteY4" fmla="*/ 386082 h 1350999"/>
                  <a:gd name="connsiteX5" fmla="*/ 897279 w 1868306"/>
                  <a:gd name="connsiteY5" fmla="*/ 386072 h 1350999"/>
                  <a:gd name="connsiteX6" fmla="*/ 384895 w 1868306"/>
                  <a:gd name="connsiteY6" fmla="*/ 679770 h 1350999"/>
                  <a:gd name="connsiteX7" fmla="*/ 388217 w 1868306"/>
                  <a:gd name="connsiteY7" fmla="*/ 1112230 h 1350999"/>
                  <a:gd name="connsiteX8" fmla="*/ 894654 w 1868306"/>
                  <a:gd name="connsiteY8" fmla="*/ 1330821 h 1350999"/>
                  <a:gd name="connsiteX9" fmla="*/ 3 w 1868306"/>
                  <a:gd name="connsiteY9" fmla="*/ 668563 h 1350999"/>
                  <a:gd name="connsiteX0" fmla="*/ 3 w 1868306"/>
                  <a:gd name="connsiteY0" fmla="*/ 668563 h 1350999"/>
                  <a:gd name="connsiteX1" fmla="*/ 903021 w 1868306"/>
                  <a:gd name="connsiteY1" fmla="*/ 0 h 1350999"/>
                  <a:gd name="connsiteX2" fmla="*/ 1868306 w 1868306"/>
                  <a:gd name="connsiteY2" fmla="*/ 0 h 1350999"/>
                  <a:gd name="connsiteX3" fmla="*/ 1868306 w 1868306"/>
                  <a:gd name="connsiteY3" fmla="*/ 386082 h 1350999"/>
                  <a:gd name="connsiteX4" fmla="*/ 897279 w 1868306"/>
                  <a:gd name="connsiteY4" fmla="*/ 386082 h 1350999"/>
                  <a:gd name="connsiteX5" fmla="*/ 897279 w 1868306"/>
                  <a:gd name="connsiteY5" fmla="*/ 386072 h 1350999"/>
                  <a:gd name="connsiteX6" fmla="*/ 384895 w 1868306"/>
                  <a:gd name="connsiteY6" fmla="*/ 679770 h 1350999"/>
                  <a:gd name="connsiteX7" fmla="*/ 388217 w 1868306"/>
                  <a:gd name="connsiteY7" fmla="*/ 1112230 h 1350999"/>
                  <a:gd name="connsiteX8" fmla="*/ 894654 w 1868306"/>
                  <a:gd name="connsiteY8" fmla="*/ 1330821 h 1350999"/>
                  <a:gd name="connsiteX9" fmla="*/ 3 w 1868306"/>
                  <a:gd name="connsiteY9" fmla="*/ 668563 h 1350999"/>
                  <a:gd name="connsiteX0" fmla="*/ 6 w 1868309"/>
                  <a:gd name="connsiteY0" fmla="*/ 668563 h 1367962"/>
                  <a:gd name="connsiteX1" fmla="*/ 903024 w 1868309"/>
                  <a:gd name="connsiteY1" fmla="*/ 0 h 1367962"/>
                  <a:gd name="connsiteX2" fmla="*/ 1868309 w 1868309"/>
                  <a:gd name="connsiteY2" fmla="*/ 0 h 1367962"/>
                  <a:gd name="connsiteX3" fmla="*/ 1868309 w 1868309"/>
                  <a:gd name="connsiteY3" fmla="*/ 386082 h 1367962"/>
                  <a:gd name="connsiteX4" fmla="*/ 897282 w 1868309"/>
                  <a:gd name="connsiteY4" fmla="*/ 386082 h 1367962"/>
                  <a:gd name="connsiteX5" fmla="*/ 897282 w 1868309"/>
                  <a:gd name="connsiteY5" fmla="*/ 386072 h 1367962"/>
                  <a:gd name="connsiteX6" fmla="*/ 384898 w 1868309"/>
                  <a:gd name="connsiteY6" fmla="*/ 679770 h 1367962"/>
                  <a:gd name="connsiteX7" fmla="*/ 388220 w 1868309"/>
                  <a:gd name="connsiteY7" fmla="*/ 1112230 h 1367962"/>
                  <a:gd name="connsiteX8" fmla="*/ 894657 w 1868309"/>
                  <a:gd name="connsiteY8" fmla="*/ 1330821 h 1367962"/>
                  <a:gd name="connsiteX9" fmla="*/ 6 w 1868309"/>
                  <a:gd name="connsiteY9" fmla="*/ 668563 h 1367962"/>
                  <a:gd name="connsiteX0" fmla="*/ 498 w 1868801"/>
                  <a:gd name="connsiteY0" fmla="*/ 668563 h 1365568"/>
                  <a:gd name="connsiteX1" fmla="*/ 903516 w 1868801"/>
                  <a:gd name="connsiteY1" fmla="*/ 0 h 1365568"/>
                  <a:gd name="connsiteX2" fmla="*/ 1868801 w 1868801"/>
                  <a:gd name="connsiteY2" fmla="*/ 0 h 1365568"/>
                  <a:gd name="connsiteX3" fmla="*/ 1868801 w 1868801"/>
                  <a:gd name="connsiteY3" fmla="*/ 386082 h 1365568"/>
                  <a:gd name="connsiteX4" fmla="*/ 897774 w 1868801"/>
                  <a:gd name="connsiteY4" fmla="*/ 386082 h 1365568"/>
                  <a:gd name="connsiteX5" fmla="*/ 897774 w 1868801"/>
                  <a:gd name="connsiteY5" fmla="*/ 386072 h 1365568"/>
                  <a:gd name="connsiteX6" fmla="*/ 385390 w 1868801"/>
                  <a:gd name="connsiteY6" fmla="*/ 679770 h 1365568"/>
                  <a:gd name="connsiteX7" fmla="*/ 388712 w 1868801"/>
                  <a:gd name="connsiteY7" fmla="*/ 1112230 h 1365568"/>
                  <a:gd name="connsiteX8" fmla="*/ 895149 w 1868801"/>
                  <a:gd name="connsiteY8" fmla="*/ 1330821 h 1365568"/>
                  <a:gd name="connsiteX9" fmla="*/ 498 w 1868801"/>
                  <a:gd name="connsiteY9" fmla="*/ 668563 h 1365568"/>
                  <a:gd name="connsiteX0" fmla="*/ 681 w 1868984"/>
                  <a:gd name="connsiteY0" fmla="*/ 668563 h 1367232"/>
                  <a:gd name="connsiteX1" fmla="*/ 903699 w 1868984"/>
                  <a:gd name="connsiteY1" fmla="*/ 0 h 1367232"/>
                  <a:gd name="connsiteX2" fmla="*/ 1868984 w 1868984"/>
                  <a:gd name="connsiteY2" fmla="*/ 0 h 1367232"/>
                  <a:gd name="connsiteX3" fmla="*/ 1868984 w 1868984"/>
                  <a:gd name="connsiteY3" fmla="*/ 386082 h 1367232"/>
                  <a:gd name="connsiteX4" fmla="*/ 897957 w 1868984"/>
                  <a:gd name="connsiteY4" fmla="*/ 386082 h 1367232"/>
                  <a:gd name="connsiteX5" fmla="*/ 897957 w 1868984"/>
                  <a:gd name="connsiteY5" fmla="*/ 386072 h 1367232"/>
                  <a:gd name="connsiteX6" fmla="*/ 385573 w 1868984"/>
                  <a:gd name="connsiteY6" fmla="*/ 679770 h 1367232"/>
                  <a:gd name="connsiteX7" fmla="*/ 388895 w 1868984"/>
                  <a:gd name="connsiteY7" fmla="*/ 1112230 h 1367232"/>
                  <a:gd name="connsiteX8" fmla="*/ 895332 w 1868984"/>
                  <a:gd name="connsiteY8" fmla="*/ 1330821 h 1367232"/>
                  <a:gd name="connsiteX9" fmla="*/ 681 w 1868984"/>
                  <a:gd name="connsiteY9" fmla="*/ 668563 h 1367232"/>
                  <a:gd name="connsiteX0" fmla="*/ 2927 w 1871230"/>
                  <a:gd name="connsiteY0" fmla="*/ 668563 h 1368608"/>
                  <a:gd name="connsiteX1" fmla="*/ 905945 w 1871230"/>
                  <a:gd name="connsiteY1" fmla="*/ 0 h 1368608"/>
                  <a:gd name="connsiteX2" fmla="*/ 1871230 w 1871230"/>
                  <a:gd name="connsiteY2" fmla="*/ 0 h 1368608"/>
                  <a:gd name="connsiteX3" fmla="*/ 1871230 w 1871230"/>
                  <a:gd name="connsiteY3" fmla="*/ 386082 h 1368608"/>
                  <a:gd name="connsiteX4" fmla="*/ 900203 w 1871230"/>
                  <a:gd name="connsiteY4" fmla="*/ 386082 h 1368608"/>
                  <a:gd name="connsiteX5" fmla="*/ 900203 w 1871230"/>
                  <a:gd name="connsiteY5" fmla="*/ 386072 h 1368608"/>
                  <a:gd name="connsiteX6" fmla="*/ 387819 w 1871230"/>
                  <a:gd name="connsiteY6" fmla="*/ 679770 h 1368608"/>
                  <a:gd name="connsiteX7" fmla="*/ 391141 w 1871230"/>
                  <a:gd name="connsiteY7" fmla="*/ 1112230 h 1368608"/>
                  <a:gd name="connsiteX8" fmla="*/ 897578 w 1871230"/>
                  <a:gd name="connsiteY8" fmla="*/ 1330821 h 1368608"/>
                  <a:gd name="connsiteX9" fmla="*/ 2927 w 1871230"/>
                  <a:gd name="connsiteY9" fmla="*/ 668563 h 1368608"/>
                  <a:gd name="connsiteX0" fmla="*/ 682 w 1868985"/>
                  <a:gd name="connsiteY0" fmla="*/ 668563 h 1368828"/>
                  <a:gd name="connsiteX1" fmla="*/ 903700 w 1868985"/>
                  <a:gd name="connsiteY1" fmla="*/ 0 h 1368828"/>
                  <a:gd name="connsiteX2" fmla="*/ 1868985 w 1868985"/>
                  <a:gd name="connsiteY2" fmla="*/ 0 h 1368828"/>
                  <a:gd name="connsiteX3" fmla="*/ 1868985 w 1868985"/>
                  <a:gd name="connsiteY3" fmla="*/ 386082 h 1368828"/>
                  <a:gd name="connsiteX4" fmla="*/ 897958 w 1868985"/>
                  <a:gd name="connsiteY4" fmla="*/ 386082 h 1368828"/>
                  <a:gd name="connsiteX5" fmla="*/ 897958 w 1868985"/>
                  <a:gd name="connsiteY5" fmla="*/ 386072 h 1368828"/>
                  <a:gd name="connsiteX6" fmla="*/ 385574 w 1868985"/>
                  <a:gd name="connsiteY6" fmla="*/ 679770 h 1368828"/>
                  <a:gd name="connsiteX7" fmla="*/ 388896 w 1868985"/>
                  <a:gd name="connsiteY7" fmla="*/ 1112230 h 1368828"/>
                  <a:gd name="connsiteX8" fmla="*/ 895333 w 1868985"/>
                  <a:gd name="connsiteY8" fmla="*/ 1330821 h 1368828"/>
                  <a:gd name="connsiteX9" fmla="*/ 682 w 1868985"/>
                  <a:gd name="connsiteY9" fmla="*/ 668563 h 1368828"/>
                  <a:gd name="connsiteX0" fmla="*/ 214 w 1868517"/>
                  <a:gd name="connsiteY0" fmla="*/ 668563 h 1369051"/>
                  <a:gd name="connsiteX1" fmla="*/ 903232 w 1868517"/>
                  <a:gd name="connsiteY1" fmla="*/ 0 h 1369051"/>
                  <a:gd name="connsiteX2" fmla="*/ 1868517 w 1868517"/>
                  <a:gd name="connsiteY2" fmla="*/ 0 h 1369051"/>
                  <a:gd name="connsiteX3" fmla="*/ 1868517 w 1868517"/>
                  <a:gd name="connsiteY3" fmla="*/ 386082 h 1369051"/>
                  <a:gd name="connsiteX4" fmla="*/ 897490 w 1868517"/>
                  <a:gd name="connsiteY4" fmla="*/ 386082 h 1369051"/>
                  <a:gd name="connsiteX5" fmla="*/ 897490 w 1868517"/>
                  <a:gd name="connsiteY5" fmla="*/ 386072 h 1369051"/>
                  <a:gd name="connsiteX6" fmla="*/ 385106 w 1868517"/>
                  <a:gd name="connsiteY6" fmla="*/ 679770 h 1369051"/>
                  <a:gd name="connsiteX7" fmla="*/ 388428 w 1868517"/>
                  <a:gd name="connsiteY7" fmla="*/ 1112230 h 1369051"/>
                  <a:gd name="connsiteX8" fmla="*/ 894865 w 1868517"/>
                  <a:gd name="connsiteY8" fmla="*/ 1330821 h 1369051"/>
                  <a:gd name="connsiteX9" fmla="*/ 214 w 1868517"/>
                  <a:gd name="connsiteY9" fmla="*/ 668563 h 1369051"/>
                  <a:gd name="connsiteX0" fmla="*/ 7 w 1868310"/>
                  <a:gd name="connsiteY0" fmla="*/ 668563 h 1377115"/>
                  <a:gd name="connsiteX1" fmla="*/ 903025 w 1868310"/>
                  <a:gd name="connsiteY1" fmla="*/ 0 h 1377115"/>
                  <a:gd name="connsiteX2" fmla="*/ 1868310 w 1868310"/>
                  <a:gd name="connsiteY2" fmla="*/ 0 h 1377115"/>
                  <a:gd name="connsiteX3" fmla="*/ 1868310 w 1868310"/>
                  <a:gd name="connsiteY3" fmla="*/ 386082 h 1377115"/>
                  <a:gd name="connsiteX4" fmla="*/ 897283 w 1868310"/>
                  <a:gd name="connsiteY4" fmla="*/ 386082 h 1377115"/>
                  <a:gd name="connsiteX5" fmla="*/ 897283 w 1868310"/>
                  <a:gd name="connsiteY5" fmla="*/ 386072 h 1377115"/>
                  <a:gd name="connsiteX6" fmla="*/ 384899 w 1868310"/>
                  <a:gd name="connsiteY6" fmla="*/ 679770 h 1377115"/>
                  <a:gd name="connsiteX7" fmla="*/ 388221 w 1868310"/>
                  <a:gd name="connsiteY7" fmla="*/ 1112230 h 1377115"/>
                  <a:gd name="connsiteX8" fmla="*/ 894658 w 1868310"/>
                  <a:gd name="connsiteY8" fmla="*/ 1340346 h 1377115"/>
                  <a:gd name="connsiteX9" fmla="*/ 7 w 1868310"/>
                  <a:gd name="connsiteY9" fmla="*/ 668563 h 1377115"/>
                  <a:gd name="connsiteX0" fmla="*/ 7 w 1868310"/>
                  <a:gd name="connsiteY0" fmla="*/ 668563 h 1377115"/>
                  <a:gd name="connsiteX1" fmla="*/ 903025 w 1868310"/>
                  <a:gd name="connsiteY1" fmla="*/ 0 h 1377115"/>
                  <a:gd name="connsiteX2" fmla="*/ 1868310 w 1868310"/>
                  <a:gd name="connsiteY2" fmla="*/ 0 h 1377115"/>
                  <a:gd name="connsiteX3" fmla="*/ 1868310 w 1868310"/>
                  <a:gd name="connsiteY3" fmla="*/ 386082 h 1377115"/>
                  <a:gd name="connsiteX4" fmla="*/ 897283 w 1868310"/>
                  <a:gd name="connsiteY4" fmla="*/ 386082 h 1377115"/>
                  <a:gd name="connsiteX5" fmla="*/ 897283 w 1868310"/>
                  <a:gd name="connsiteY5" fmla="*/ 386072 h 1377115"/>
                  <a:gd name="connsiteX6" fmla="*/ 384899 w 1868310"/>
                  <a:gd name="connsiteY6" fmla="*/ 679770 h 1377115"/>
                  <a:gd name="connsiteX7" fmla="*/ 388221 w 1868310"/>
                  <a:gd name="connsiteY7" fmla="*/ 1112230 h 1377115"/>
                  <a:gd name="connsiteX8" fmla="*/ 894658 w 1868310"/>
                  <a:gd name="connsiteY8" fmla="*/ 1340346 h 1377115"/>
                  <a:gd name="connsiteX9" fmla="*/ 7 w 1868310"/>
                  <a:gd name="connsiteY9" fmla="*/ 668563 h 1377115"/>
                  <a:gd name="connsiteX0" fmla="*/ 7 w 1868310"/>
                  <a:gd name="connsiteY0" fmla="*/ 668563 h 1377115"/>
                  <a:gd name="connsiteX1" fmla="*/ 903025 w 1868310"/>
                  <a:gd name="connsiteY1" fmla="*/ 0 h 1377115"/>
                  <a:gd name="connsiteX2" fmla="*/ 1868310 w 1868310"/>
                  <a:gd name="connsiteY2" fmla="*/ 0 h 1377115"/>
                  <a:gd name="connsiteX3" fmla="*/ 1868310 w 1868310"/>
                  <a:gd name="connsiteY3" fmla="*/ 386082 h 1377115"/>
                  <a:gd name="connsiteX4" fmla="*/ 897283 w 1868310"/>
                  <a:gd name="connsiteY4" fmla="*/ 386082 h 1377115"/>
                  <a:gd name="connsiteX5" fmla="*/ 897283 w 1868310"/>
                  <a:gd name="connsiteY5" fmla="*/ 386072 h 1377115"/>
                  <a:gd name="connsiteX6" fmla="*/ 384899 w 1868310"/>
                  <a:gd name="connsiteY6" fmla="*/ 679770 h 1377115"/>
                  <a:gd name="connsiteX7" fmla="*/ 388221 w 1868310"/>
                  <a:gd name="connsiteY7" fmla="*/ 1112230 h 1377115"/>
                  <a:gd name="connsiteX8" fmla="*/ 894658 w 1868310"/>
                  <a:gd name="connsiteY8" fmla="*/ 1340346 h 1377115"/>
                  <a:gd name="connsiteX9" fmla="*/ 7 w 1868310"/>
                  <a:gd name="connsiteY9" fmla="*/ 668563 h 1377115"/>
                  <a:gd name="connsiteX0" fmla="*/ 14 w 1868317"/>
                  <a:gd name="connsiteY0" fmla="*/ 668563 h 1369639"/>
                  <a:gd name="connsiteX1" fmla="*/ 903032 w 1868317"/>
                  <a:gd name="connsiteY1" fmla="*/ 0 h 1369639"/>
                  <a:gd name="connsiteX2" fmla="*/ 1868317 w 1868317"/>
                  <a:gd name="connsiteY2" fmla="*/ 0 h 1369639"/>
                  <a:gd name="connsiteX3" fmla="*/ 1868317 w 1868317"/>
                  <a:gd name="connsiteY3" fmla="*/ 386082 h 1369639"/>
                  <a:gd name="connsiteX4" fmla="*/ 897290 w 1868317"/>
                  <a:gd name="connsiteY4" fmla="*/ 386082 h 1369639"/>
                  <a:gd name="connsiteX5" fmla="*/ 897290 w 1868317"/>
                  <a:gd name="connsiteY5" fmla="*/ 386072 h 1369639"/>
                  <a:gd name="connsiteX6" fmla="*/ 384906 w 1868317"/>
                  <a:gd name="connsiteY6" fmla="*/ 679770 h 1369639"/>
                  <a:gd name="connsiteX7" fmla="*/ 388228 w 1868317"/>
                  <a:gd name="connsiteY7" fmla="*/ 1112230 h 1369639"/>
                  <a:gd name="connsiteX8" fmla="*/ 894665 w 1868317"/>
                  <a:gd name="connsiteY8" fmla="*/ 1340346 h 1369639"/>
                  <a:gd name="connsiteX9" fmla="*/ 14 w 1868317"/>
                  <a:gd name="connsiteY9" fmla="*/ 668563 h 1369639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84916 w 1868327"/>
                  <a:gd name="connsiteY6" fmla="*/ 679770 h 1355790"/>
                  <a:gd name="connsiteX7" fmla="*/ 388238 w 1868327"/>
                  <a:gd name="connsiteY7" fmla="*/ 1112230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84916 w 1868327"/>
                  <a:gd name="connsiteY6" fmla="*/ 679770 h 1355790"/>
                  <a:gd name="connsiteX7" fmla="*/ 388238 w 1868327"/>
                  <a:gd name="connsiteY7" fmla="*/ 1112230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84916 w 1868327"/>
                  <a:gd name="connsiteY6" fmla="*/ 679770 h 1355790"/>
                  <a:gd name="connsiteX7" fmla="*/ 388238 w 1868327"/>
                  <a:gd name="connsiteY7" fmla="*/ 1112230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84916 w 1868327"/>
                  <a:gd name="connsiteY6" fmla="*/ 679770 h 1355790"/>
                  <a:gd name="connsiteX7" fmla="*/ 388238 w 1868327"/>
                  <a:gd name="connsiteY7" fmla="*/ 1112230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79146 w 1868327"/>
                  <a:gd name="connsiteY6" fmla="*/ 668232 h 1355790"/>
                  <a:gd name="connsiteX7" fmla="*/ 388238 w 1868327"/>
                  <a:gd name="connsiteY7" fmla="*/ 1112230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79146 w 1868327"/>
                  <a:gd name="connsiteY6" fmla="*/ 668232 h 1355790"/>
                  <a:gd name="connsiteX7" fmla="*/ 388238 w 1868327"/>
                  <a:gd name="connsiteY7" fmla="*/ 1112230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79146 w 1868327"/>
                  <a:gd name="connsiteY6" fmla="*/ 668232 h 1355790"/>
                  <a:gd name="connsiteX7" fmla="*/ 388238 w 1868327"/>
                  <a:gd name="connsiteY7" fmla="*/ 1112230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79146 w 1868327"/>
                  <a:gd name="connsiteY6" fmla="*/ 668232 h 1355790"/>
                  <a:gd name="connsiteX7" fmla="*/ 388238 w 1868327"/>
                  <a:gd name="connsiteY7" fmla="*/ 1123768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79146 w 1868327"/>
                  <a:gd name="connsiteY6" fmla="*/ 668232 h 1355790"/>
                  <a:gd name="connsiteX7" fmla="*/ 388238 w 1868327"/>
                  <a:gd name="connsiteY7" fmla="*/ 1123768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79146 w 1868327"/>
                  <a:gd name="connsiteY6" fmla="*/ 668232 h 1355790"/>
                  <a:gd name="connsiteX7" fmla="*/ 388238 w 1868327"/>
                  <a:gd name="connsiteY7" fmla="*/ 1123768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88238 w 1868327"/>
                  <a:gd name="connsiteY6" fmla="*/ 1123768 h 1355790"/>
                  <a:gd name="connsiteX7" fmla="*/ 894675 w 1868327"/>
                  <a:gd name="connsiteY7" fmla="*/ 1340346 h 1355790"/>
                  <a:gd name="connsiteX8" fmla="*/ 24 w 1868327"/>
                  <a:gd name="connsiteY8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88238 w 1868327"/>
                  <a:gd name="connsiteY6" fmla="*/ 1123768 h 1355790"/>
                  <a:gd name="connsiteX7" fmla="*/ 894675 w 1868327"/>
                  <a:gd name="connsiteY7" fmla="*/ 1340346 h 1355790"/>
                  <a:gd name="connsiteX8" fmla="*/ 24 w 1868327"/>
                  <a:gd name="connsiteY8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88238 w 1868327"/>
                  <a:gd name="connsiteY6" fmla="*/ 1123768 h 1355790"/>
                  <a:gd name="connsiteX7" fmla="*/ 894675 w 1868327"/>
                  <a:gd name="connsiteY7" fmla="*/ 1340346 h 1355790"/>
                  <a:gd name="connsiteX8" fmla="*/ 24 w 1868327"/>
                  <a:gd name="connsiteY8" fmla="*/ 668563 h 1355790"/>
                  <a:gd name="connsiteX0" fmla="*/ 894675 w 1868327"/>
                  <a:gd name="connsiteY0" fmla="*/ 1340346 h 1431786"/>
                  <a:gd name="connsiteX1" fmla="*/ 24 w 1868327"/>
                  <a:gd name="connsiteY1" fmla="*/ 668563 h 1431786"/>
                  <a:gd name="connsiteX2" fmla="*/ 903042 w 1868327"/>
                  <a:gd name="connsiteY2" fmla="*/ 0 h 1431786"/>
                  <a:gd name="connsiteX3" fmla="*/ 1868327 w 1868327"/>
                  <a:gd name="connsiteY3" fmla="*/ 0 h 1431786"/>
                  <a:gd name="connsiteX4" fmla="*/ 1868327 w 1868327"/>
                  <a:gd name="connsiteY4" fmla="*/ 386082 h 1431786"/>
                  <a:gd name="connsiteX5" fmla="*/ 897300 w 1868327"/>
                  <a:gd name="connsiteY5" fmla="*/ 386082 h 1431786"/>
                  <a:gd name="connsiteX6" fmla="*/ 897300 w 1868327"/>
                  <a:gd name="connsiteY6" fmla="*/ 386072 h 1431786"/>
                  <a:gd name="connsiteX7" fmla="*/ 388238 w 1868327"/>
                  <a:gd name="connsiteY7" fmla="*/ 1123768 h 1431786"/>
                  <a:gd name="connsiteX8" fmla="*/ 986115 w 1868327"/>
                  <a:gd name="connsiteY8" fmla="*/ 1431786 h 1431786"/>
                  <a:gd name="connsiteX0" fmla="*/ 894675 w 1868327"/>
                  <a:gd name="connsiteY0" fmla="*/ 1340346 h 1431786"/>
                  <a:gd name="connsiteX1" fmla="*/ 24 w 1868327"/>
                  <a:gd name="connsiteY1" fmla="*/ 668563 h 1431786"/>
                  <a:gd name="connsiteX2" fmla="*/ 903042 w 1868327"/>
                  <a:gd name="connsiteY2" fmla="*/ 0 h 1431786"/>
                  <a:gd name="connsiteX3" fmla="*/ 1868327 w 1868327"/>
                  <a:gd name="connsiteY3" fmla="*/ 0 h 1431786"/>
                  <a:gd name="connsiteX4" fmla="*/ 1868327 w 1868327"/>
                  <a:gd name="connsiteY4" fmla="*/ 386082 h 1431786"/>
                  <a:gd name="connsiteX5" fmla="*/ 897300 w 1868327"/>
                  <a:gd name="connsiteY5" fmla="*/ 386082 h 1431786"/>
                  <a:gd name="connsiteX6" fmla="*/ 897300 w 1868327"/>
                  <a:gd name="connsiteY6" fmla="*/ 386072 h 1431786"/>
                  <a:gd name="connsiteX7" fmla="*/ 388238 w 1868327"/>
                  <a:gd name="connsiteY7" fmla="*/ 1123768 h 1431786"/>
                  <a:gd name="connsiteX8" fmla="*/ 986115 w 1868327"/>
                  <a:gd name="connsiteY8" fmla="*/ 1431786 h 1431786"/>
                  <a:gd name="connsiteX0" fmla="*/ 894675 w 1868327"/>
                  <a:gd name="connsiteY0" fmla="*/ 1340346 h 1431786"/>
                  <a:gd name="connsiteX1" fmla="*/ 24 w 1868327"/>
                  <a:gd name="connsiteY1" fmla="*/ 668563 h 1431786"/>
                  <a:gd name="connsiteX2" fmla="*/ 903042 w 1868327"/>
                  <a:gd name="connsiteY2" fmla="*/ 0 h 1431786"/>
                  <a:gd name="connsiteX3" fmla="*/ 1868327 w 1868327"/>
                  <a:gd name="connsiteY3" fmla="*/ 0 h 1431786"/>
                  <a:gd name="connsiteX4" fmla="*/ 1868327 w 1868327"/>
                  <a:gd name="connsiteY4" fmla="*/ 386082 h 1431786"/>
                  <a:gd name="connsiteX5" fmla="*/ 897300 w 1868327"/>
                  <a:gd name="connsiteY5" fmla="*/ 386082 h 1431786"/>
                  <a:gd name="connsiteX6" fmla="*/ 897300 w 1868327"/>
                  <a:gd name="connsiteY6" fmla="*/ 386072 h 1431786"/>
                  <a:gd name="connsiteX7" fmla="*/ 388238 w 1868327"/>
                  <a:gd name="connsiteY7" fmla="*/ 1123768 h 1431786"/>
                  <a:gd name="connsiteX8" fmla="*/ 986115 w 1868327"/>
                  <a:gd name="connsiteY8" fmla="*/ 1431786 h 1431786"/>
                  <a:gd name="connsiteX0" fmla="*/ 894675 w 1868327"/>
                  <a:gd name="connsiteY0" fmla="*/ 1340346 h 1431786"/>
                  <a:gd name="connsiteX1" fmla="*/ 24 w 1868327"/>
                  <a:gd name="connsiteY1" fmla="*/ 668563 h 1431786"/>
                  <a:gd name="connsiteX2" fmla="*/ 903042 w 1868327"/>
                  <a:gd name="connsiteY2" fmla="*/ 0 h 1431786"/>
                  <a:gd name="connsiteX3" fmla="*/ 1868327 w 1868327"/>
                  <a:gd name="connsiteY3" fmla="*/ 0 h 1431786"/>
                  <a:gd name="connsiteX4" fmla="*/ 1868327 w 1868327"/>
                  <a:gd name="connsiteY4" fmla="*/ 386082 h 1431786"/>
                  <a:gd name="connsiteX5" fmla="*/ 897300 w 1868327"/>
                  <a:gd name="connsiteY5" fmla="*/ 386082 h 1431786"/>
                  <a:gd name="connsiteX6" fmla="*/ 897300 w 1868327"/>
                  <a:gd name="connsiteY6" fmla="*/ 386072 h 1431786"/>
                  <a:gd name="connsiteX7" fmla="*/ 388238 w 1868327"/>
                  <a:gd name="connsiteY7" fmla="*/ 1123768 h 1431786"/>
                  <a:gd name="connsiteX8" fmla="*/ 986115 w 1868327"/>
                  <a:gd name="connsiteY8" fmla="*/ 1431786 h 1431786"/>
                  <a:gd name="connsiteX0" fmla="*/ 894675 w 1868327"/>
                  <a:gd name="connsiteY0" fmla="*/ 1340346 h 1431786"/>
                  <a:gd name="connsiteX1" fmla="*/ 24 w 1868327"/>
                  <a:gd name="connsiteY1" fmla="*/ 668563 h 1431786"/>
                  <a:gd name="connsiteX2" fmla="*/ 903042 w 1868327"/>
                  <a:gd name="connsiteY2" fmla="*/ 0 h 1431786"/>
                  <a:gd name="connsiteX3" fmla="*/ 1868327 w 1868327"/>
                  <a:gd name="connsiteY3" fmla="*/ 0 h 1431786"/>
                  <a:gd name="connsiteX4" fmla="*/ 1868327 w 1868327"/>
                  <a:gd name="connsiteY4" fmla="*/ 386082 h 1431786"/>
                  <a:gd name="connsiteX5" fmla="*/ 897300 w 1868327"/>
                  <a:gd name="connsiteY5" fmla="*/ 386082 h 1431786"/>
                  <a:gd name="connsiteX6" fmla="*/ 897300 w 1868327"/>
                  <a:gd name="connsiteY6" fmla="*/ 386072 h 1431786"/>
                  <a:gd name="connsiteX7" fmla="*/ 388238 w 1868327"/>
                  <a:gd name="connsiteY7" fmla="*/ 1123768 h 1431786"/>
                  <a:gd name="connsiteX8" fmla="*/ 986115 w 1868327"/>
                  <a:gd name="connsiteY8" fmla="*/ 1431786 h 1431786"/>
                  <a:gd name="connsiteX0" fmla="*/ 894657 w 1868309"/>
                  <a:gd name="connsiteY0" fmla="*/ 1340346 h 1431786"/>
                  <a:gd name="connsiteX1" fmla="*/ 6 w 1868309"/>
                  <a:gd name="connsiteY1" fmla="*/ 668563 h 1431786"/>
                  <a:gd name="connsiteX2" fmla="*/ 903024 w 1868309"/>
                  <a:gd name="connsiteY2" fmla="*/ 0 h 1431786"/>
                  <a:gd name="connsiteX3" fmla="*/ 1868309 w 1868309"/>
                  <a:gd name="connsiteY3" fmla="*/ 0 h 1431786"/>
                  <a:gd name="connsiteX4" fmla="*/ 1868309 w 1868309"/>
                  <a:gd name="connsiteY4" fmla="*/ 386082 h 1431786"/>
                  <a:gd name="connsiteX5" fmla="*/ 897282 w 1868309"/>
                  <a:gd name="connsiteY5" fmla="*/ 386082 h 1431786"/>
                  <a:gd name="connsiteX6" fmla="*/ 897282 w 1868309"/>
                  <a:gd name="connsiteY6" fmla="*/ 386072 h 1431786"/>
                  <a:gd name="connsiteX7" fmla="*/ 388220 w 1868309"/>
                  <a:gd name="connsiteY7" fmla="*/ 1123768 h 1431786"/>
                  <a:gd name="connsiteX8" fmla="*/ 986097 w 1868309"/>
                  <a:gd name="connsiteY8" fmla="*/ 1431786 h 1431786"/>
                  <a:gd name="connsiteX0" fmla="*/ 894657 w 1868309"/>
                  <a:gd name="connsiteY0" fmla="*/ 1340346 h 1469285"/>
                  <a:gd name="connsiteX1" fmla="*/ 6 w 1868309"/>
                  <a:gd name="connsiteY1" fmla="*/ 668563 h 1469285"/>
                  <a:gd name="connsiteX2" fmla="*/ 903024 w 1868309"/>
                  <a:gd name="connsiteY2" fmla="*/ 0 h 1469285"/>
                  <a:gd name="connsiteX3" fmla="*/ 1868309 w 1868309"/>
                  <a:gd name="connsiteY3" fmla="*/ 0 h 1469285"/>
                  <a:gd name="connsiteX4" fmla="*/ 1868309 w 1868309"/>
                  <a:gd name="connsiteY4" fmla="*/ 386082 h 1469285"/>
                  <a:gd name="connsiteX5" fmla="*/ 897282 w 1868309"/>
                  <a:gd name="connsiteY5" fmla="*/ 386082 h 1469285"/>
                  <a:gd name="connsiteX6" fmla="*/ 897282 w 1868309"/>
                  <a:gd name="connsiteY6" fmla="*/ 386072 h 1469285"/>
                  <a:gd name="connsiteX7" fmla="*/ 388220 w 1868309"/>
                  <a:gd name="connsiteY7" fmla="*/ 1123768 h 1469285"/>
                  <a:gd name="connsiteX8" fmla="*/ 778410 w 1868309"/>
                  <a:gd name="connsiteY8" fmla="*/ 1469285 h 1469285"/>
                  <a:gd name="connsiteX0" fmla="*/ 894657 w 1868309"/>
                  <a:gd name="connsiteY0" fmla="*/ 1340346 h 1377909"/>
                  <a:gd name="connsiteX1" fmla="*/ 6 w 1868309"/>
                  <a:gd name="connsiteY1" fmla="*/ 668563 h 1377909"/>
                  <a:gd name="connsiteX2" fmla="*/ 903024 w 1868309"/>
                  <a:gd name="connsiteY2" fmla="*/ 0 h 1377909"/>
                  <a:gd name="connsiteX3" fmla="*/ 1868309 w 1868309"/>
                  <a:gd name="connsiteY3" fmla="*/ 0 h 1377909"/>
                  <a:gd name="connsiteX4" fmla="*/ 1868309 w 1868309"/>
                  <a:gd name="connsiteY4" fmla="*/ 386082 h 1377909"/>
                  <a:gd name="connsiteX5" fmla="*/ 897282 w 1868309"/>
                  <a:gd name="connsiteY5" fmla="*/ 386082 h 1377909"/>
                  <a:gd name="connsiteX6" fmla="*/ 897282 w 1868309"/>
                  <a:gd name="connsiteY6" fmla="*/ 386072 h 1377909"/>
                  <a:gd name="connsiteX7" fmla="*/ 388220 w 1868309"/>
                  <a:gd name="connsiteY7" fmla="*/ 1123768 h 1377909"/>
                  <a:gd name="connsiteX8" fmla="*/ 660144 w 1868309"/>
                  <a:gd name="connsiteY8" fmla="*/ 1327943 h 1377909"/>
                  <a:gd name="connsiteX0" fmla="*/ 894657 w 1868309"/>
                  <a:gd name="connsiteY0" fmla="*/ 1340346 h 1541399"/>
                  <a:gd name="connsiteX1" fmla="*/ 6 w 1868309"/>
                  <a:gd name="connsiteY1" fmla="*/ 668563 h 1541399"/>
                  <a:gd name="connsiteX2" fmla="*/ 903024 w 1868309"/>
                  <a:gd name="connsiteY2" fmla="*/ 0 h 1541399"/>
                  <a:gd name="connsiteX3" fmla="*/ 1868309 w 1868309"/>
                  <a:gd name="connsiteY3" fmla="*/ 0 h 1541399"/>
                  <a:gd name="connsiteX4" fmla="*/ 1868309 w 1868309"/>
                  <a:gd name="connsiteY4" fmla="*/ 386082 h 1541399"/>
                  <a:gd name="connsiteX5" fmla="*/ 897282 w 1868309"/>
                  <a:gd name="connsiteY5" fmla="*/ 386082 h 1541399"/>
                  <a:gd name="connsiteX6" fmla="*/ 897282 w 1868309"/>
                  <a:gd name="connsiteY6" fmla="*/ 386072 h 1541399"/>
                  <a:gd name="connsiteX7" fmla="*/ 388220 w 1868309"/>
                  <a:gd name="connsiteY7" fmla="*/ 1123768 h 1541399"/>
                  <a:gd name="connsiteX8" fmla="*/ 530340 w 1868309"/>
                  <a:gd name="connsiteY8" fmla="*/ 1541399 h 1541399"/>
                  <a:gd name="connsiteX0" fmla="*/ 894657 w 1868309"/>
                  <a:gd name="connsiteY0" fmla="*/ 1340346 h 1377909"/>
                  <a:gd name="connsiteX1" fmla="*/ 6 w 1868309"/>
                  <a:gd name="connsiteY1" fmla="*/ 668563 h 1377909"/>
                  <a:gd name="connsiteX2" fmla="*/ 903024 w 1868309"/>
                  <a:gd name="connsiteY2" fmla="*/ 0 h 1377909"/>
                  <a:gd name="connsiteX3" fmla="*/ 1868309 w 1868309"/>
                  <a:gd name="connsiteY3" fmla="*/ 0 h 1377909"/>
                  <a:gd name="connsiteX4" fmla="*/ 1868309 w 1868309"/>
                  <a:gd name="connsiteY4" fmla="*/ 386082 h 1377909"/>
                  <a:gd name="connsiteX5" fmla="*/ 897282 w 1868309"/>
                  <a:gd name="connsiteY5" fmla="*/ 386082 h 1377909"/>
                  <a:gd name="connsiteX6" fmla="*/ 897282 w 1868309"/>
                  <a:gd name="connsiteY6" fmla="*/ 386072 h 1377909"/>
                  <a:gd name="connsiteX7" fmla="*/ 388220 w 1868309"/>
                  <a:gd name="connsiteY7" fmla="*/ 1123768 h 1377909"/>
                  <a:gd name="connsiteX0" fmla="*/ 894660 w 1868312"/>
                  <a:gd name="connsiteY0" fmla="*/ 1340346 h 1371255"/>
                  <a:gd name="connsiteX1" fmla="*/ 9 w 1868312"/>
                  <a:gd name="connsiteY1" fmla="*/ 668563 h 1371255"/>
                  <a:gd name="connsiteX2" fmla="*/ 903027 w 1868312"/>
                  <a:gd name="connsiteY2" fmla="*/ 0 h 1371255"/>
                  <a:gd name="connsiteX3" fmla="*/ 1868312 w 1868312"/>
                  <a:gd name="connsiteY3" fmla="*/ 0 h 1371255"/>
                  <a:gd name="connsiteX4" fmla="*/ 1868312 w 1868312"/>
                  <a:gd name="connsiteY4" fmla="*/ 386082 h 1371255"/>
                  <a:gd name="connsiteX5" fmla="*/ 897285 w 1868312"/>
                  <a:gd name="connsiteY5" fmla="*/ 386082 h 1371255"/>
                  <a:gd name="connsiteX6" fmla="*/ 897285 w 1868312"/>
                  <a:gd name="connsiteY6" fmla="*/ 386072 h 1371255"/>
                  <a:gd name="connsiteX7" fmla="*/ 388223 w 1868312"/>
                  <a:gd name="connsiteY7" fmla="*/ 1123768 h 1371255"/>
                  <a:gd name="connsiteX0" fmla="*/ 896353 w 1870005"/>
                  <a:gd name="connsiteY0" fmla="*/ 1340346 h 1371592"/>
                  <a:gd name="connsiteX1" fmla="*/ 1702 w 1870005"/>
                  <a:gd name="connsiteY1" fmla="*/ 668563 h 1371592"/>
                  <a:gd name="connsiteX2" fmla="*/ 904720 w 1870005"/>
                  <a:gd name="connsiteY2" fmla="*/ 0 h 1371592"/>
                  <a:gd name="connsiteX3" fmla="*/ 1870005 w 1870005"/>
                  <a:gd name="connsiteY3" fmla="*/ 0 h 1371592"/>
                  <a:gd name="connsiteX4" fmla="*/ 1870005 w 1870005"/>
                  <a:gd name="connsiteY4" fmla="*/ 386082 h 1371592"/>
                  <a:gd name="connsiteX5" fmla="*/ 898978 w 1870005"/>
                  <a:gd name="connsiteY5" fmla="*/ 386082 h 1371592"/>
                  <a:gd name="connsiteX6" fmla="*/ 898978 w 1870005"/>
                  <a:gd name="connsiteY6" fmla="*/ 386072 h 1371592"/>
                  <a:gd name="connsiteX7" fmla="*/ 389916 w 1870005"/>
                  <a:gd name="connsiteY7" fmla="*/ 1123768 h 1371592"/>
                  <a:gd name="connsiteX0" fmla="*/ 896353 w 1870005"/>
                  <a:gd name="connsiteY0" fmla="*/ 1340346 h 1371592"/>
                  <a:gd name="connsiteX1" fmla="*/ 1702 w 1870005"/>
                  <a:gd name="connsiteY1" fmla="*/ 668563 h 1371592"/>
                  <a:gd name="connsiteX2" fmla="*/ 904720 w 1870005"/>
                  <a:gd name="connsiteY2" fmla="*/ 0 h 1371592"/>
                  <a:gd name="connsiteX3" fmla="*/ 1870005 w 1870005"/>
                  <a:gd name="connsiteY3" fmla="*/ 0 h 1371592"/>
                  <a:gd name="connsiteX4" fmla="*/ 1870005 w 1870005"/>
                  <a:gd name="connsiteY4" fmla="*/ 386082 h 1371592"/>
                  <a:gd name="connsiteX5" fmla="*/ 898978 w 1870005"/>
                  <a:gd name="connsiteY5" fmla="*/ 386082 h 1371592"/>
                  <a:gd name="connsiteX6" fmla="*/ 898978 w 1870005"/>
                  <a:gd name="connsiteY6" fmla="*/ 386072 h 1371592"/>
                  <a:gd name="connsiteX7" fmla="*/ 389916 w 1870005"/>
                  <a:gd name="connsiteY7" fmla="*/ 1123768 h 1371592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8" fmla="*/ 894661 w 1868313"/>
                  <a:gd name="connsiteY8" fmla="*/ 1340346 h 1371255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8" fmla="*/ 894661 w 1868313"/>
                  <a:gd name="connsiteY8" fmla="*/ 1340346 h 1371255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8" fmla="*/ 894661 w 1868313"/>
                  <a:gd name="connsiteY8" fmla="*/ 1340346 h 1371255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8" fmla="*/ 894661 w 1868313"/>
                  <a:gd name="connsiteY8" fmla="*/ 1340346 h 1371255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8" fmla="*/ 894661 w 1868313"/>
                  <a:gd name="connsiteY8" fmla="*/ 1340346 h 1371255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8" fmla="*/ 894661 w 1868313"/>
                  <a:gd name="connsiteY8" fmla="*/ 1340346 h 1371255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8" fmla="*/ 894661 w 1868313"/>
                  <a:gd name="connsiteY8" fmla="*/ 1340346 h 1371255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8" fmla="*/ 894661 w 1868313"/>
                  <a:gd name="connsiteY8" fmla="*/ 1340346 h 1371255"/>
                  <a:gd name="connsiteX0" fmla="*/ 894733 w 1868385"/>
                  <a:gd name="connsiteY0" fmla="*/ 1340346 h 1372288"/>
                  <a:gd name="connsiteX1" fmla="*/ 82 w 1868385"/>
                  <a:gd name="connsiteY1" fmla="*/ 668563 h 1372288"/>
                  <a:gd name="connsiteX2" fmla="*/ 903100 w 1868385"/>
                  <a:gd name="connsiteY2" fmla="*/ 0 h 1372288"/>
                  <a:gd name="connsiteX3" fmla="*/ 1868385 w 1868385"/>
                  <a:gd name="connsiteY3" fmla="*/ 0 h 1372288"/>
                  <a:gd name="connsiteX4" fmla="*/ 1868385 w 1868385"/>
                  <a:gd name="connsiteY4" fmla="*/ 386082 h 1372288"/>
                  <a:gd name="connsiteX5" fmla="*/ 897358 w 1868385"/>
                  <a:gd name="connsiteY5" fmla="*/ 386082 h 1372288"/>
                  <a:gd name="connsiteX6" fmla="*/ 897358 w 1868385"/>
                  <a:gd name="connsiteY6" fmla="*/ 386072 h 1372288"/>
                  <a:gd name="connsiteX7" fmla="*/ 388296 w 1868385"/>
                  <a:gd name="connsiteY7" fmla="*/ 1123768 h 1372288"/>
                  <a:gd name="connsiteX8" fmla="*/ 894733 w 1868385"/>
                  <a:gd name="connsiteY8" fmla="*/ 1340346 h 1372288"/>
                  <a:gd name="connsiteX0" fmla="*/ 983560 w 1869106"/>
                  <a:gd name="connsiteY0" fmla="*/ 1316533 h 1348272"/>
                  <a:gd name="connsiteX1" fmla="*/ 803 w 1869106"/>
                  <a:gd name="connsiteY1" fmla="*/ 668563 h 1348272"/>
                  <a:gd name="connsiteX2" fmla="*/ 903821 w 1869106"/>
                  <a:gd name="connsiteY2" fmla="*/ 0 h 1348272"/>
                  <a:gd name="connsiteX3" fmla="*/ 1869106 w 1869106"/>
                  <a:gd name="connsiteY3" fmla="*/ 0 h 1348272"/>
                  <a:gd name="connsiteX4" fmla="*/ 1869106 w 1869106"/>
                  <a:gd name="connsiteY4" fmla="*/ 386082 h 1348272"/>
                  <a:gd name="connsiteX5" fmla="*/ 898079 w 1869106"/>
                  <a:gd name="connsiteY5" fmla="*/ 386082 h 1348272"/>
                  <a:gd name="connsiteX6" fmla="*/ 898079 w 1869106"/>
                  <a:gd name="connsiteY6" fmla="*/ 386072 h 1348272"/>
                  <a:gd name="connsiteX7" fmla="*/ 389017 w 1869106"/>
                  <a:gd name="connsiteY7" fmla="*/ 1123768 h 1348272"/>
                  <a:gd name="connsiteX8" fmla="*/ 983560 w 1869106"/>
                  <a:gd name="connsiteY8" fmla="*/ 1316533 h 1348272"/>
                  <a:gd name="connsiteX0" fmla="*/ 983560 w 1869106"/>
                  <a:gd name="connsiteY0" fmla="*/ 1307008 h 1339091"/>
                  <a:gd name="connsiteX1" fmla="*/ 803 w 1869106"/>
                  <a:gd name="connsiteY1" fmla="*/ 668563 h 1339091"/>
                  <a:gd name="connsiteX2" fmla="*/ 903821 w 1869106"/>
                  <a:gd name="connsiteY2" fmla="*/ 0 h 1339091"/>
                  <a:gd name="connsiteX3" fmla="*/ 1869106 w 1869106"/>
                  <a:gd name="connsiteY3" fmla="*/ 0 h 1339091"/>
                  <a:gd name="connsiteX4" fmla="*/ 1869106 w 1869106"/>
                  <a:gd name="connsiteY4" fmla="*/ 386082 h 1339091"/>
                  <a:gd name="connsiteX5" fmla="*/ 898079 w 1869106"/>
                  <a:gd name="connsiteY5" fmla="*/ 386082 h 1339091"/>
                  <a:gd name="connsiteX6" fmla="*/ 898079 w 1869106"/>
                  <a:gd name="connsiteY6" fmla="*/ 386072 h 1339091"/>
                  <a:gd name="connsiteX7" fmla="*/ 389017 w 1869106"/>
                  <a:gd name="connsiteY7" fmla="*/ 1123768 h 1339091"/>
                  <a:gd name="connsiteX8" fmla="*/ 983560 w 1869106"/>
                  <a:gd name="connsiteY8" fmla="*/ 1307008 h 1339091"/>
                  <a:gd name="connsiteX0" fmla="*/ 983560 w 1869106"/>
                  <a:gd name="connsiteY0" fmla="*/ 1307008 h 1351063"/>
                  <a:gd name="connsiteX1" fmla="*/ 803 w 1869106"/>
                  <a:gd name="connsiteY1" fmla="*/ 668563 h 1351063"/>
                  <a:gd name="connsiteX2" fmla="*/ 903821 w 1869106"/>
                  <a:gd name="connsiteY2" fmla="*/ 0 h 1351063"/>
                  <a:gd name="connsiteX3" fmla="*/ 1869106 w 1869106"/>
                  <a:gd name="connsiteY3" fmla="*/ 0 h 1351063"/>
                  <a:gd name="connsiteX4" fmla="*/ 1869106 w 1869106"/>
                  <a:gd name="connsiteY4" fmla="*/ 386082 h 1351063"/>
                  <a:gd name="connsiteX5" fmla="*/ 898079 w 1869106"/>
                  <a:gd name="connsiteY5" fmla="*/ 386082 h 1351063"/>
                  <a:gd name="connsiteX6" fmla="*/ 898079 w 1869106"/>
                  <a:gd name="connsiteY6" fmla="*/ 386072 h 1351063"/>
                  <a:gd name="connsiteX7" fmla="*/ 389017 w 1869106"/>
                  <a:gd name="connsiteY7" fmla="*/ 1123768 h 1351063"/>
                  <a:gd name="connsiteX8" fmla="*/ 983560 w 1869106"/>
                  <a:gd name="connsiteY8" fmla="*/ 1307008 h 1351063"/>
                  <a:gd name="connsiteX0" fmla="*/ 983560 w 1869106"/>
                  <a:gd name="connsiteY0" fmla="*/ 1307008 h 1339091"/>
                  <a:gd name="connsiteX1" fmla="*/ 803 w 1869106"/>
                  <a:gd name="connsiteY1" fmla="*/ 668563 h 1339091"/>
                  <a:gd name="connsiteX2" fmla="*/ 903821 w 1869106"/>
                  <a:gd name="connsiteY2" fmla="*/ 0 h 1339091"/>
                  <a:gd name="connsiteX3" fmla="*/ 1869106 w 1869106"/>
                  <a:gd name="connsiteY3" fmla="*/ 0 h 1339091"/>
                  <a:gd name="connsiteX4" fmla="*/ 1869106 w 1869106"/>
                  <a:gd name="connsiteY4" fmla="*/ 386082 h 1339091"/>
                  <a:gd name="connsiteX5" fmla="*/ 898079 w 1869106"/>
                  <a:gd name="connsiteY5" fmla="*/ 386082 h 1339091"/>
                  <a:gd name="connsiteX6" fmla="*/ 898079 w 1869106"/>
                  <a:gd name="connsiteY6" fmla="*/ 386072 h 1339091"/>
                  <a:gd name="connsiteX7" fmla="*/ 389017 w 1869106"/>
                  <a:gd name="connsiteY7" fmla="*/ 1123768 h 1339091"/>
                  <a:gd name="connsiteX8" fmla="*/ 983560 w 1869106"/>
                  <a:gd name="connsiteY8" fmla="*/ 1307008 h 1339091"/>
                  <a:gd name="connsiteX0" fmla="*/ 983560 w 1869106"/>
                  <a:gd name="connsiteY0" fmla="*/ 1307008 h 1340385"/>
                  <a:gd name="connsiteX1" fmla="*/ 803 w 1869106"/>
                  <a:gd name="connsiteY1" fmla="*/ 668563 h 1340385"/>
                  <a:gd name="connsiteX2" fmla="*/ 903821 w 1869106"/>
                  <a:gd name="connsiteY2" fmla="*/ 0 h 1340385"/>
                  <a:gd name="connsiteX3" fmla="*/ 1869106 w 1869106"/>
                  <a:gd name="connsiteY3" fmla="*/ 0 h 1340385"/>
                  <a:gd name="connsiteX4" fmla="*/ 1869106 w 1869106"/>
                  <a:gd name="connsiteY4" fmla="*/ 386082 h 1340385"/>
                  <a:gd name="connsiteX5" fmla="*/ 898079 w 1869106"/>
                  <a:gd name="connsiteY5" fmla="*/ 386082 h 1340385"/>
                  <a:gd name="connsiteX6" fmla="*/ 898079 w 1869106"/>
                  <a:gd name="connsiteY6" fmla="*/ 386072 h 1340385"/>
                  <a:gd name="connsiteX7" fmla="*/ 389017 w 1869106"/>
                  <a:gd name="connsiteY7" fmla="*/ 1123768 h 1340385"/>
                  <a:gd name="connsiteX8" fmla="*/ 983560 w 1869106"/>
                  <a:gd name="connsiteY8" fmla="*/ 1307008 h 1340385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9186"/>
                  <a:gd name="connsiteX1" fmla="*/ 803 w 1869106"/>
                  <a:gd name="connsiteY1" fmla="*/ 668563 h 1369186"/>
                  <a:gd name="connsiteX2" fmla="*/ 903821 w 1869106"/>
                  <a:gd name="connsiteY2" fmla="*/ 0 h 1369186"/>
                  <a:gd name="connsiteX3" fmla="*/ 1869106 w 1869106"/>
                  <a:gd name="connsiteY3" fmla="*/ 0 h 1369186"/>
                  <a:gd name="connsiteX4" fmla="*/ 1869106 w 1869106"/>
                  <a:gd name="connsiteY4" fmla="*/ 386082 h 1369186"/>
                  <a:gd name="connsiteX5" fmla="*/ 898079 w 1869106"/>
                  <a:gd name="connsiteY5" fmla="*/ 386082 h 1369186"/>
                  <a:gd name="connsiteX6" fmla="*/ 898079 w 1869106"/>
                  <a:gd name="connsiteY6" fmla="*/ 386072 h 1369186"/>
                  <a:gd name="connsiteX7" fmla="*/ 389017 w 1869106"/>
                  <a:gd name="connsiteY7" fmla="*/ 1123768 h 1369186"/>
                  <a:gd name="connsiteX8" fmla="*/ 983560 w 1869106"/>
                  <a:gd name="connsiteY8" fmla="*/ 1307008 h 1369186"/>
                  <a:gd name="connsiteX0" fmla="*/ 983838 w 1869384"/>
                  <a:gd name="connsiteY0" fmla="*/ 1307008 h 1373249"/>
                  <a:gd name="connsiteX1" fmla="*/ 1081 w 1869384"/>
                  <a:gd name="connsiteY1" fmla="*/ 668563 h 1373249"/>
                  <a:gd name="connsiteX2" fmla="*/ 904099 w 1869384"/>
                  <a:gd name="connsiteY2" fmla="*/ 0 h 1373249"/>
                  <a:gd name="connsiteX3" fmla="*/ 1869384 w 1869384"/>
                  <a:gd name="connsiteY3" fmla="*/ 0 h 1373249"/>
                  <a:gd name="connsiteX4" fmla="*/ 1869384 w 1869384"/>
                  <a:gd name="connsiteY4" fmla="*/ 386082 h 1373249"/>
                  <a:gd name="connsiteX5" fmla="*/ 898357 w 1869384"/>
                  <a:gd name="connsiteY5" fmla="*/ 386082 h 1373249"/>
                  <a:gd name="connsiteX6" fmla="*/ 898357 w 1869384"/>
                  <a:gd name="connsiteY6" fmla="*/ 386072 h 1373249"/>
                  <a:gd name="connsiteX7" fmla="*/ 389295 w 1869384"/>
                  <a:gd name="connsiteY7" fmla="*/ 1123768 h 1373249"/>
                  <a:gd name="connsiteX8" fmla="*/ 983838 w 1869384"/>
                  <a:gd name="connsiteY8" fmla="*/ 1307008 h 1373249"/>
                  <a:gd name="connsiteX0" fmla="*/ 983838 w 1869384"/>
                  <a:gd name="connsiteY0" fmla="*/ 1307008 h 1348483"/>
                  <a:gd name="connsiteX1" fmla="*/ 1081 w 1869384"/>
                  <a:gd name="connsiteY1" fmla="*/ 668563 h 1348483"/>
                  <a:gd name="connsiteX2" fmla="*/ 904099 w 1869384"/>
                  <a:gd name="connsiteY2" fmla="*/ 0 h 1348483"/>
                  <a:gd name="connsiteX3" fmla="*/ 1869384 w 1869384"/>
                  <a:gd name="connsiteY3" fmla="*/ 0 h 1348483"/>
                  <a:gd name="connsiteX4" fmla="*/ 1869384 w 1869384"/>
                  <a:gd name="connsiteY4" fmla="*/ 386082 h 1348483"/>
                  <a:gd name="connsiteX5" fmla="*/ 898357 w 1869384"/>
                  <a:gd name="connsiteY5" fmla="*/ 386082 h 1348483"/>
                  <a:gd name="connsiteX6" fmla="*/ 898357 w 1869384"/>
                  <a:gd name="connsiteY6" fmla="*/ 386072 h 1348483"/>
                  <a:gd name="connsiteX7" fmla="*/ 389295 w 1869384"/>
                  <a:gd name="connsiteY7" fmla="*/ 1123768 h 1348483"/>
                  <a:gd name="connsiteX8" fmla="*/ 983838 w 1869384"/>
                  <a:gd name="connsiteY8" fmla="*/ 1307008 h 1348483"/>
                  <a:gd name="connsiteX0" fmla="*/ 983184 w 1868730"/>
                  <a:gd name="connsiteY0" fmla="*/ 1307008 h 1348483"/>
                  <a:gd name="connsiteX1" fmla="*/ 427 w 1868730"/>
                  <a:gd name="connsiteY1" fmla="*/ 668563 h 1348483"/>
                  <a:gd name="connsiteX2" fmla="*/ 903445 w 1868730"/>
                  <a:gd name="connsiteY2" fmla="*/ 0 h 1348483"/>
                  <a:gd name="connsiteX3" fmla="*/ 1868730 w 1868730"/>
                  <a:gd name="connsiteY3" fmla="*/ 0 h 1348483"/>
                  <a:gd name="connsiteX4" fmla="*/ 1868730 w 1868730"/>
                  <a:gd name="connsiteY4" fmla="*/ 386082 h 1348483"/>
                  <a:gd name="connsiteX5" fmla="*/ 897703 w 1868730"/>
                  <a:gd name="connsiteY5" fmla="*/ 386082 h 1348483"/>
                  <a:gd name="connsiteX6" fmla="*/ 897703 w 1868730"/>
                  <a:gd name="connsiteY6" fmla="*/ 386072 h 1348483"/>
                  <a:gd name="connsiteX7" fmla="*/ 388641 w 1868730"/>
                  <a:gd name="connsiteY7" fmla="*/ 1123768 h 1348483"/>
                  <a:gd name="connsiteX8" fmla="*/ 983184 w 1868730"/>
                  <a:gd name="connsiteY8" fmla="*/ 1307008 h 1348483"/>
                  <a:gd name="connsiteX0" fmla="*/ 990229 w 1875775"/>
                  <a:gd name="connsiteY0" fmla="*/ 1307008 h 1348483"/>
                  <a:gd name="connsiteX1" fmla="*/ 7472 w 1875775"/>
                  <a:gd name="connsiteY1" fmla="*/ 668563 h 1348483"/>
                  <a:gd name="connsiteX2" fmla="*/ 910490 w 1875775"/>
                  <a:gd name="connsiteY2" fmla="*/ 0 h 1348483"/>
                  <a:gd name="connsiteX3" fmla="*/ 1875775 w 1875775"/>
                  <a:gd name="connsiteY3" fmla="*/ 0 h 1348483"/>
                  <a:gd name="connsiteX4" fmla="*/ 1875775 w 1875775"/>
                  <a:gd name="connsiteY4" fmla="*/ 386082 h 1348483"/>
                  <a:gd name="connsiteX5" fmla="*/ 904748 w 1875775"/>
                  <a:gd name="connsiteY5" fmla="*/ 386082 h 1348483"/>
                  <a:gd name="connsiteX6" fmla="*/ 904748 w 1875775"/>
                  <a:gd name="connsiteY6" fmla="*/ 386072 h 1348483"/>
                  <a:gd name="connsiteX7" fmla="*/ 395686 w 1875775"/>
                  <a:gd name="connsiteY7" fmla="*/ 1123768 h 1348483"/>
                  <a:gd name="connsiteX8" fmla="*/ 990229 w 1875775"/>
                  <a:gd name="connsiteY8" fmla="*/ 1307008 h 1348483"/>
                  <a:gd name="connsiteX0" fmla="*/ 986178 w 1871724"/>
                  <a:gd name="connsiteY0" fmla="*/ 1307008 h 1348483"/>
                  <a:gd name="connsiteX1" fmla="*/ 3421 w 1871724"/>
                  <a:gd name="connsiteY1" fmla="*/ 668563 h 1348483"/>
                  <a:gd name="connsiteX2" fmla="*/ 906439 w 1871724"/>
                  <a:gd name="connsiteY2" fmla="*/ 0 h 1348483"/>
                  <a:gd name="connsiteX3" fmla="*/ 1871724 w 1871724"/>
                  <a:gd name="connsiteY3" fmla="*/ 0 h 1348483"/>
                  <a:gd name="connsiteX4" fmla="*/ 1871724 w 1871724"/>
                  <a:gd name="connsiteY4" fmla="*/ 386082 h 1348483"/>
                  <a:gd name="connsiteX5" fmla="*/ 900697 w 1871724"/>
                  <a:gd name="connsiteY5" fmla="*/ 386082 h 1348483"/>
                  <a:gd name="connsiteX6" fmla="*/ 900697 w 1871724"/>
                  <a:gd name="connsiteY6" fmla="*/ 386072 h 1348483"/>
                  <a:gd name="connsiteX7" fmla="*/ 391635 w 1871724"/>
                  <a:gd name="connsiteY7" fmla="*/ 1123768 h 1348483"/>
                  <a:gd name="connsiteX8" fmla="*/ 986178 w 1871724"/>
                  <a:gd name="connsiteY8" fmla="*/ 1307008 h 1348483"/>
                  <a:gd name="connsiteX0" fmla="*/ 982824 w 1868370"/>
                  <a:gd name="connsiteY0" fmla="*/ 1307008 h 1348483"/>
                  <a:gd name="connsiteX1" fmla="*/ 67 w 1868370"/>
                  <a:gd name="connsiteY1" fmla="*/ 668563 h 1348483"/>
                  <a:gd name="connsiteX2" fmla="*/ 903085 w 1868370"/>
                  <a:gd name="connsiteY2" fmla="*/ 0 h 1348483"/>
                  <a:gd name="connsiteX3" fmla="*/ 1868370 w 1868370"/>
                  <a:gd name="connsiteY3" fmla="*/ 0 h 1348483"/>
                  <a:gd name="connsiteX4" fmla="*/ 1868370 w 1868370"/>
                  <a:gd name="connsiteY4" fmla="*/ 386082 h 1348483"/>
                  <a:gd name="connsiteX5" fmla="*/ 897343 w 1868370"/>
                  <a:gd name="connsiteY5" fmla="*/ 386082 h 1348483"/>
                  <a:gd name="connsiteX6" fmla="*/ 897343 w 1868370"/>
                  <a:gd name="connsiteY6" fmla="*/ 386072 h 1348483"/>
                  <a:gd name="connsiteX7" fmla="*/ 388281 w 1868370"/>
                  <a:gd name="connsiteY7" fmla="*/ 1123768 h 1348483"/>
                  <a:gd name="connsiteX8" fmla="*/ 982824 w 1868370"/>
                  <a:gd name="connsiteY8" fmla="*/ 1307008 h 1348483"/>
                  <a:gd name="connsiteX0" fmla="*/ 982837 w 1868383"/>
                  <a:gd name="connsiteY0" fmla="*/ 1307008 h 1363869"/>
                  <a:gd name="connsiteX1" fmla="*/ 80 w 1868383"/>
                  <a:gd name="connsiteY1" fmla="*/ 668563 h 1363869"/>
                  <a:gd name="connsiteX2" fmla="*/ 903098 w 1868383"/>
                  <a:gd name="connsiteY2" fmla="*/ 0 h 1363869"/>
                  <a:gd name="connsiteX3" fmla="*/ 1868383 w 1868383"/>
                  <a:gd name="connsiteY3" fmla="*/ 0 h 1363869"/>
                  <a:gd name="connsiteX4" fmla="*/ 1868383 w 1868383"/>
                  <a:gd name="connsiteY4" fmla="*/ 386082 h 1363869"/>
                  <a:gd name="connsiteX5" fmla="*/ 897356 w 1868383"/>
                  <a:gd name="connsiteY5" fmla="*/ 386082 h 1363869"/>
                  <a:gd name="connsiteX6" fmla="*/ 897356 w 1868383"/>
                  <a:gd name="connsiteY6" fmla="*/ 386072 h 1363869"/>
                  <a:gd name="connsiteX7" fmla="*/ 388294 w 1868383"/>
                  <a:gd name="connsiteY7" fmla="*/ 1123768 h 1363869"/>
                  <a:gd name="connsiteX8" fmla="*/ 982837 w 1868383"/>
                  <a:gd name="connsiteY8" fmla="*/ 1307008 h 1363869"/>
                  <a:gd name="connsiteX0" fmla="*/ 982970 w 1868516"/>
                  <a:gd name="connsiteY0" fmla="*/ 1307008 h 1357495"/>
                  <a:gd name="connsiteX1" fmla="*/ 213 w 1868516"/>
                  <a:gd name="connsiteY1" fmla="*/ 668563 h 1357495"/>
                  <a:gd name="connsiteX2" fmla="*/ 903231 w 1868516"/>
                  <a:gd name="connsiteY2" fmla="*/ 0 h 1357495"/>
                  <a:gd name="connsiteX3" fmla="*/ 1868516 w 1868516"/>
                  <a:gd name="connsiteY3" fmla="*/ 0 h 1357495"/>
                  <a:gd name="connsiteX4" fmla="*/ 1868516 w 1868516"/>
                  <a:gd name="connsiteY4" fmla="*/ 386082 h 1357495"/>
                  <a:gd name="connsiteX5" fmla="*/ 897489 w 1868516"/>
                  <a:gd name="connsiteY5" fmla="*/ 386082 h 1357495"/>
                  <a:gd name="connsiteX6" fmla="*/ 897489 w 1868516"/>
                  <a:gd name="connsiteY6" fmla="*/ 386072 h 1357495"/>
                  <a:gd name="connsiteX7" fmla="*/ 388427 w 1868516"/>
                  <a:gd name="connsiteY7" fmla="*/ 1123768 h 1357495"/>
                  <a:gd name="connsiteX8" fmla="*/ 982970 w 1868516"/>
                  <a:gd name="connsiteY8" fmla="*/ 1307008 h 1357495"/>
                  <a:gd name="connsiteX0" fmla="*/ 982834 w 1868380"/>
                  <a:gd name="connsiteY0" fmla="*/ 1307008 h 1357123"/>
                  <a:gd name="connsiteX1" fmla="*/ 77 w 1868380"/>
                  <a:gd name="connsiteY1" fmla="*/ 668563 h 1357123"/>
                  <a:gd name="connsiteX2" fmla="*/ 903095 w 1868380"/>
                  <a:gd name="connsiteY2" fmla="*/ 0 h 1357123"/>
                  <a:gd name="connsiteX3" fmla="*/ 1868380 w 1868380"/>
                  <a:gd name="connsiteY3" fmla="*/ 0 h 1357123"/>
                  <a:gd name="connsiteX4" fmla="*/ 1868380 w 1868380"/>
                  <a:gd name="connsiteY4" fmla="*/ 386082 h 1357123"/>
                  <a:gd name="connsiteX5" fmla="*/ 897353 w 1868380"/>
                  <a:gd name="connsiteY5" fmla="*/ 386082 h 1357123"/>
                  <a:gd name="connsiteX6" fmla="*/ 897353 w 1868380"/>
                  <a:gd name="connsiteY6" fmla="*/ 386072 h 1357123"/>
                  <a:gd name="connsiteX7" fmla="*/ 388291 w 1868380"/>
                  <a:gd name="connsiteY7" fmla="*/ 1123768 h 1357123"/>
                  <a:gd name="connsiteX8" fmla="*/ 982834 w 1868380"/>
                  <a:gd name="connsiteY8" fmla="*/ 1307008 h 1357123"/>
                  <a:gd name="connsiteX0" fmla="*/ 982834 w 1868380"/>
                  <a:gd name="connsiteY0" fmla="*/ 1307008 h 1364304"/>
                  <a:gd name="connsiteX1" fmla="*/ 77 w 1868380"/>
                  <a:gd name="connsiteY1" fmla="*/ 668563 h 1364304"/>
                  <a:gd name="connsiteX2" fmla="*/ 903095 w 1868380"/>
                  <a:gd name="connsiteY2" fmla="*/ 0 h 1364304"/>
                  <a:gd name="connsiteX3" fmla="*/ 1868380 w 1868380"/>
                  <a:gd name="connsiteY3" fmla="*/ 0 h 1364304"/>
                  <a:gd name="connsiteX4" fmla="*/ 1868380 w 1868380"/>
                  <a:gd name="connsiteY4" fmla="*/ 386082 h 1364304"/>
                  <a:gd name="connsiteX5" fmla="*/ 897353 w 1868380"/>
                  <a:gd name="connsiteY5" fmla="*/ 386082 h 1364304"/>
                  <a:gd name="connsiteX6" fmla="*/ 897353 w 1868380"/>
                  <a:gd name="connsiteY6" fmla="*/ 386072 h 1364304"/>
                  <a:gd name="connsiteX7" fmla="*/ 388291 w 1868380"/>
                  <a:gd name="connsiteY7" fmla="*/ 1123768 h 1364304"/>
                  <a:gd name="connsiteX8" fmla="*/ 982834 w 1868380"/>
                  <a:gd name="connsiteY8" fmla="*/ 1307008 h 1364304"/>
                  <a:gd name="connsiteX0" fmla="*/ 982834 w 1868380"/>
                  <a:gd name="connsiteY0" fmla="*/ 1307008 h 1366361"/>
                  <a:gd name="connsiteX1" fmla="*/ 77 w 1868380"/>
                  <a:gd name="connsiteY1" fmla="*/ 668563 h 1366361"/>
                  <a:gd name="connsiteX2" fmla="*/ 903095 w 1868380"/>
                  <a:gd name="connsiteY2" fmla="*/ 0 h 1366361"/>
                  <a:gd name="connsiteX3" fmla="*/ 1868380 w 1868380"/>
                  <a:gd name="connsiteY3" fmla="*/ 0 h 1366361"/>
                  <a:gd name="connsiteX4" fmla="*/ 1868380 w 1868380"/>
                  <a:gd name="connsiteY4" fmla="*/ 386082 h 1366361"/>
                  <a:gd name="connsiteX5" fmla="*/ 897353 w 1868380"/>
                  <a:gd name="connsiteY5" fmla="*/ 386082 h 1366361"/>
                  <a:gd name="connsiteX6" fmla="*/ 897353 w 1868380"/>
                  <a:gd name="connsiteY6" fmla="*/ 386072 h 1366361"/>
                  <a:gd name="connsiteX7" fmla="*/ 388291 w 1868380"/>
                  <a:gd name="connsiteY7" fmla="*/ 1123768 h 1366361"/>
                  <a:gd name="connsiteX8" fmla="*/ 982834 w 1868380"/>
                  <a:gd name="connsiteY8" fmla="*/ 1307008 h 1366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68380" h="1366361">
                    <a:moveTo>
                      <a:pt x="982834" y="1307008"/>
                    </a:moveTo>
                    <a:cubicBezTo>
                      <a:pt x="732394" y="1440691"/>
                      <a:pt x="10007" y="1396043"/>
                      <a:pt x="77" y="668563"/>
                    </a:cubicBezTo>
                    <a:cubicBezTo>
                      <a:pt x="-3715" y="390780"/>
                      <a:pt x="132130" y="13795"/>
                      <a:pt x="903095" y="0"/>
                    </a:cubicBezTo>
                    <a:lnTo>
                      <a:pt x="1868380" y="0"/>
                    </a:lnTo>
                    <a:lnTo>
                      <a:pt x="1868380" y="386082"/>
                    </a:lnTo>
                    <a:lnTo>
                      <a:pt x="897353" y="386082"/>
                    </a:lnTo>
                    <a:lnTo>
                      <a:pt x="897353" y="386072"/>
                    </a:lnTo>
                    <a:cubicBezTo>
                      <a:pt x="339444" y="390754"/>
                      <a:pt x="248008" y="890628"/>
                      <a:pt x="388291" y="1123768"/>
                    </a:cubicBezTo>
                    <a:cubicBezTo>
                      <a:pt x="463286" y="1235204"/>
                      <a:pt x="661103" y="1435284"/>
                      <a:pt x="982834" y="130700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9" name="Isosceles Triangle 28">
                <a:extLst>
                  <a:ext uri="{FF2B5EF4-FFF2-40B4-BE49-F238E27FC236}">
                    <a16:creationId xmlns="" xmlns:a16="http://schemas.microsoft.com/office/drawing/2014/main" id="{670184B0-A443-4A00-8FFF-C90A702D8872}"/>
                  </a:ext>
                </a:extLst>
              </p:cNvPr>
              <p:cNvSpPr/>
              <p:nvPr/>
            </p:nvSpPr>
            <p:spPr>
              <a:xfrm rot="16200000">
                <a:off x="2902343" y="4374045"/>
                <a:ext cx="535692" cy="643799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D666E9D8-D525-42FB-87A4-B6B3C9FA1AD7}"/>
                </a:ext>
              </a:extLst>
            </p:cNvPr>
            <p:cNvSpPr txBox="1"/>
            <p:nvPr/>
          </p:nvSpPr>
          <p:spPr>
            <a:xfrm>
              <a:off x="4763629" y="4507948"/>
              <a:ext cx="7563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2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Rounded Rectangle 5">
              <a:extLst>
                <a:ext uri="{FF2B5EF4-FFF2-40B4-BE49-F238E27FC236}">
                  <a16:creationId xmlns="" xmlns:a16="http://schemas.microsoft.com/office/drawing/2014/main" id="{FC55A544-9037-400D-8212-7791E1129181}"/>
                </a:ext>
              </a:extLst>
            </p:cNvPr>
            <p:cNvSpPr/>
            <p:nvPr/>
          </p:nvSpPr>
          <p:spPr>
            <a:xfrm flipH="1">
              <a:off x="8151487" y="3149774"/>
              <a:ext cx="495356" cy="408639"/>
            </a:xfrm>
            <a:custGeom>
              <a:avLst/>
              <a:gdLst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217557" h="2654282">
                  <a:moveTo>
                    <a:pt x="1384251" y="661544"/>
                  </a:moveTo>
                  <a:cubicBezTo>
                    <a:pt x="1489083" y="661544"/>
                    <a:pt x="1574067" y="746528"/>
                    <a:pt x="1574067" y="851360"/>
                  </a:cubicBezTo>
                  <a:cubicBezTo>
                    <a:pt x="1574067" y="956192"/>
                    <a:pt x="1489083" y="1041176"/>
                    <a:pt x="1384251" y="1041176"/>
                  </a:cubicBezTo>
                  <a:cubicBezTo>
                    <a:pt x="1279419" y="1041176"/>
                    <a:pt x="1194435" y="956192"/>
                    <a:pt x="1194435" y="851360"/>
                  </a:cubicBezTo>
                  <a:cubicBezTo>
                    <a:pt x="1194435" y="746528"/>
                    <a:pt x="1279419" y="661544"/>
                    <a:pt x="1384251" y="661544"/>
                  </a:cubicBezTo>
                  <a:close/>
                  <a:moveTo>
                    <a:pt x="1993421" y="661544"/>
                  </a:moveTo>
                  <a:cubicBezTo>
                    <a:pt x="2098253" y="661544"/>
                    <a:pt x="2183237" y="746528"/>
                    <a:pt x="2183237" y="851360"/>
                  </a:cubicBezTo>
                  <a:cubicBezTo>
                    <a:pt x="2183237" y="956192"/>
                    <a:pt x="2098253" y="1041176"/>
                    <a:pt x="1993421" y="1041176"/>
                  </a:cubicBezTo>
                  <a:cubicBezTo>
                    <a:pt x="1888589" y="1041176"/>
                    <a:pt x="1803605" y="956192"/>
                    <a:pt x="1803605" y="851360"/>
                  </a:cubicBezTo>
                  <a:cubicBezTo>
                    <a:pt x="1803605" y="746528"/>
                    <a:pt x="1888589" y="661544"/>
                    <a:pt x="1993421" y="661544"/>
                  </a:cubicBezTo>
                  <a:close/>
                  <a:moveTo>
                    <a:pt x="2602591" y="661544"/>
                  </a:moveTo>
                  <a:cubicBezTo>
                    <a:pt x="2707423" y="661544"/>
                    <a:pt x="2792407" y="746528"/>
                    <a:pt x="2792407" y="851360"/>
                  </a:cubicBezTo>
                  <a:cubicBezTo>
                    <a:pt x="2792407" y="956192"/>
                    <a:pt x="2707423" y="1041176"/>
                    <a:pt x="2602591" y="1041176"/>
                  </a:cubicBezTo>
                  <a:cubicBezTo>
                    <a:pt x="2497759" y="1041176"/>
                    <a:pt x="2412775" y="956192"/>
                    <a:pt x="2412775" y="851360"/>
                  </a:cubicBezTo>
                  <a:cubicBezTo>
                    <a:pt x="2412775" y="746528"/>
                    <a:pt x="2497759" y="661544"/>
                    <a:pt x="2602591" y="661544"/>
                  </a:cubicBezTo>
                  <a:close/>
                  <a:moveTo>
                    <a:pt x="677114" y="569491"/>
                  </a:moveTo>
                  <a:lnTo>
                    <a:pt x="330916" y="569491"/>
                  </a:lnTo>
                  <a:cubicBezTo>
                    <a:pt x="148156" y="569491"/>
                    <a:pt x="0" y="717647"/>
                    <a:pt x="0" y="900407"/>
                  </a:cubicBezTo>
                  <a:lnTo>
                    <a:pt x="0" y="1952009"/>
                  </a:lnTo>
                  <a:cubicBezTo>
                    <a:pt x="0" y="2134769"/>
                    <a:pt x="148156" y="2282925"/>
                    <a:pt x="330916" y="2282925"/>
                  </a:cubicBezTo>
                  <a:lnTo>
                    <a:pt x="711670" y="2282925"/>
                  </a:lnTo>
                  <a:cubicBezTo>
                    <a:pt x="639726" y="2394386"/>
                    <a:pt x="647101" y="2475544"/>
                    <a:pt x="275077" y="2654282"/>
                  </a:cubicBezTo>
                  <a:cubicBezTo>
                    <a:pt x="900998" y="2583693"/>
                    <a:pt x="998412" y="2552618"/>
                    <a:pt x="1294529" y="2282925"/>
                  </a:cubicBezTo>
                  <a:lnTo>
                    <a:pt x="2117356" y="2282925"/>
                  </a:lnTo>
                  <a:cubicBezTo>
                    <a:pt x="2251554" y="2282925"/>
                    <a:pt x="2367095" y="2203043"/>
                    <a:pt x="2418395" y="2087951"/>
                  </a:cubicBezTo>
                  <a:cubicBezTo>
                    <a:pt x="2205538" y="2022975"/>
                    <a:pt x="2032941" y="1932583"/>
                    <a:pt x="1830857" y="1799347"/>
                  </a:cubicBezTo>
                  <a:lnTo>
                    <a:pt x="1008030" y="1799347"/>
                  </a:lnTo>
                  <a:cubicBezTo>
                    <a:pt x="825270" y="1799347"/>
                    <a:pt x="677114" y="1651191"/>
                    <a:pt x="677114" y="1468431"/>
                  </a:cubicBezTo>
                  <a:lnTo>
                    <a:pt x="677114" y="569491"/>
                  </a:lnTo>
                  <a:close/>
                  <a:moveTo>
                    <a:pt x="2886641" y="0"/>
                  </a:moveTo>
                  <a:lnTo>
                    <a:pt x="1100201" y="0"/>
                  </a:lnTo>
                  <a:cubicBezTo>
                    <a:pt x="917441" y="0"/>
                    <a:pt x="769285" y="148156"/>
                    <a:pt x="769285" y="330916"/>
                  </a:cubicBezTo>
                  <a:lnTo>
                    <a:pt x="769285" y="1382518"/>
                  </a:lnTo>
                  <a:cubicBezTo>
                    <a:pt x="769285" y="1565278"/>
                    <a:pt x="917441" y="1713434"/>
                    <a:pt x="1100201" y="1713434"/>
                  </a:cubicBezTo>
                  <a:lnTo>
                    <a:pt x="1923028" y="1713434"/>
                  </a:lnTo>
                  <a:cubicBezTo>
                    <a:pt x="2301032" y="1962656"/>
                    <a:pt x="2453037" y="2007378"/>
                    <a:pt x="3078958" y="2077967"/>
                  </a:cubicBezTo>
                  <a:cubicBezTo>
                    <a:pt x="2713759" y="1878758"/>
                    <a:pt x="2673367" y="1899957"/>
                    <a:pt x="2505887" y="1713434"/>
                  </a:cubicBezTo>
                  <a:lnTo>
                    <a:pt x="2886641" y="1713434"/>
                  </a:lnTo>
                  <a:cubicBezTo>
                    <a:pt x="3069401" y="1713434"/>
                    <a:pt x="3217557" y="1565278"/>
                    <a:pt x="3217557" y="1382518"/>
                  </a:cubicBezTo>
                  <a:lnTo>
                    <a:pt x="3217557" y="330916"/>
                  </a:lnTo>
                  <a:cubicBezTo>
                    <a:pt x="3217557" y="148156"/>
                    <a:pt x="3069401" y="0"/>
                    <a:pt x="2886641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pic>
        <p:nvPicPr>
          <p:cNvPr id="38" name="Graphic 37" descr="Receiver with solid fill">
            <a:extLst>
              <a:ext uri="{FF2B5EF4-FFF2-40B4-BE49-F238E27FC236}">
                <a16:creationId xmlns="" xmlns:a16="http://schemas.microsoft.com/office/drawing/2014/main" id="{4A8D5432-FECF-40F9-9FBB-70CD929223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44334" y="3019629"/>
            <a:ext cx="637405" cy="6374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0636E248-E474-43B4-8954-29D592A20AAC}"/>
              </a:ext>
            </a:extLst>
          </p:cNvPr>
          <p:cNvSpPr txBox="1"/>
          <p:nvPr/>
        </p:nvSpPr>
        <p:spPr>
          <a:xfrm>
            <a:off x="6695376" y="1771010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" name="live chat bot 25m">
            <a:hlinkClick r:id="" action="ppaction://media"/>
            <a:extLst>
              <a:ext uri="{FF2B5EF4-FFF2-40B4-BE49-F238E27FC236}">
                <a16:creationId xmlns="" xmlns:a16="http://schemas.microsoft.com/office/drawing/2014/main" id="{674FB400-3BA2-4711-8E7C-4FBE3C1E24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64572" y="3793889"/>
            <a:ext cx="5669540" cy="297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5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BF9A0E3-9454-4671-B8CA-23F7EF354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Acquisition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351DCE6-4FD3-4D5A-85D4-310ACB3B49FE}"/>
              </a:ext>
            </a:extLst>
          </p:cNvPr>
          <p:cNvSpPr txBox="1"/>
          <p:nvPr/>
        </p:nvSpPr>
        <p:spPr>
          <a:xfrm>
            <a:off x="1006764" y="1824631"/>
            <a:ext cx="2152072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000" b="1" dirty="0">
                <a:cs typeface="Calibri" pitchFamily="34" charset="0"/>
              </a:rPr>
              <a:t>Requester details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920554CC-AA58-4AED-9B24-1E5039577CEE}"/>
              </a:ext>
            </a:extLst>
          </p:cNvPr>
          <p:cNvSpPr txBox="1"/>
          <p:nvPr/>
        </p:nvSpPr>
        <p:spPr>
          <a:xfrm>
            <a:off x="3794934" y="1824631"/>
            <a:ext cx="2037379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000" b="1" dirty="0">
                <a:cs typeface="Calibri" pitchFamily="34" charset="0"/>
              </a:rPr>
              <a:t>Service category</a:t>
            </a:r>
            <a:endParaRPr lang="ko-KR" altLang="en-US" sz="2000" b="1" dirty="0">
              <a:cs typeface="Calibri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799FBEDA-5402-40D6-BD6A-953CE645EFD6}"/>
              </a:ext>
            </a:extLst>
          </p:cNvPr>
          <p:cNvSpPr txBox="1"/>
          <p:nvPr/>
        </p:nvSpPr>
        <p:spPr>
          <a:xfrm>
            <a:off x="6473657" y="1824631"/>
            <a:ext cx="2037379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000" b="1" dirty="0">
                <a:cs typeface="Calibri" pitchFamily="34" charset="0"/>
              </a:rPr>
              <a:t>Asset</a:t>
            </a:r>
            <a:endParaRPr lang="ko-KR" altLang="en-US" sz="2400" b="1" dirty="0">
              <a:cs typeface="Calibri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347357B2-92F5-4DA7-9991-944B8326F016}"/>
              </a:ext>
            </a:extLst>
          </p:cNvPr>
          <p:cNvSpPr txBox="1"/>
          <p:nvPr/>
        </p:nvSpPr>
        <p:spPr>
          <a:xfrm>
            <a:off x="9152381" y="1824631"/>
            <a:ext cx="1944216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000" b="1" dirty="0">
                <a:cs typeface="Calibri" pitchFamily="34" charset="0"/>
              </a:rPr>
              <a:t>Entity</a:t>
            </a:r>
            <a:endParaRPr lang="ko-KR" altLang="en-US" sz="2400" b="1" dirty="0">
              <a:cs typeface="Calibri" pitchFamily="34" charset="0"/>
            </a:endParaRPr>
          </a:p>
        </p:txBody>
      </p:sp>
      <p:graphicFrame>
        <p:nvGraphicFramePr>
          <p:cNvPr id="20" name="Table 3">
            <a:extLst>
              <a:ext uri="{FF2B5EF4-FFF2-40B4-BE49-F238E27FC236}">
                <a16:creationId xmlns="" xmlns:a16="http://schemas.microsoft.com/office/drawing/2014/main" id="{2A32F6D4-037D-4C11-AD2D-599ECDE74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99511"/>
              </p:ext>
            </p:extLst>
          </p:nvPr>
        </p:nvGraphicFramePr>
        <p:xfrm>
          <a:off x="923076" y="2381442"/>
          <a:ext cx="2348075" cy="34094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11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9395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61137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4737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cs typeface="Calibri" pitchFamily="34" charset="0"/>
                        </a:rPr>
                        <a:t>Badge Number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4400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cs typeface="Calibri" pitchFamily="34" charset="0"/>
                        </a:rPr>
                        <a:t>Requester Name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cs typeface="Calibri" pitchFamily="34" charset="0"/>
                        </a:rPr>
                        <a:t>Contact Info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38299362"/>
                  </a:ext>
                </a:extLst>
              </a:tr>
              <a:tr h="374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cs typeface="Calibri" pitchFamily="34" charset="0"/>
                        </a:rPr>
                        <a:t>Email Address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67484864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1" name="타원 5">
            <a:extLst>
              <a:ext uri="{FF2B5EF4-FFF2-40B4-BE49-F238E27FC236}">
                <a16:creationId xmlns="" xmlns:a16="http://schemas.microsoft.com/office/drawing/2014/main" id="{F727C182-0A1B-4B14-A3A9-1418D8DAEDC7}"/>
              </a:ext>
            </a:extLst>
          </p:cNvPr>
          <p:cNvSpPr/>
          <p:nvPr/>
        </p:nvSpPr>
        <p:spPr>
          <a:xfrm>
            <a:off x="1440040" y="2575620"/>
            <a:ext cx="1314146" cy="13141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chemeClr val="tx1"/>
              </a:solidFill>
            </a:endParaRPr>
          </a:p>
        </p:txBody>
      </p:sp>
      <p:graphicFrame>
        <p:nvGraphicFramePr>
          <p:cNvPr id="28" name="Table 3">
            <a:extLst>
              <a:ext uri="{FF2B5EF4-FFF2-40B4-BE49-F238E27FC236}">
                <a16:creationId xmlns="" xmlns:a16="http://schemas.microsoft.com/office/drawing/2014/main" id="{A02E6720-7367-4A10-A04F-C7842D4BF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679490"/>
              </p:ext>
            </p:extLst>
          </p:nvPr>
        </p:nvGraphicFramePr>
        <p:xfrm>
          <a:off x="3598868" y="2381442"/>
          <a:ext cx="2348075" cy="34094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11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9395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61137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4737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cs typeface="Calibri" pitchFamily="34" charset="0"/>
                        </a:rPr>
                        <a:t>Main Category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4400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cs typeface="Calibri" pitchFamily="34" charset="0"/>
                        </a:rPr>
                        <a:t>Sub Category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cs typeface="Calibri" pitchFamily="34" charset="0"/>
                        </a:rPr>
                        <a:t>Service Type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38299362"/>
                  </a:ext>
                </a:extLst>
              </a:tr>
              <a:tr h="374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cs typeface="Calibri" pitchFamily="34" charset="0"/>
                        </a:rPr>
                        <a:t>Item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67484864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9" name="타원 5">
            <a:extLst>
              <a:ext uri="{FF2B5EF4-FFF2-40B4-BE49-F238E27FC236}">
                <a16:creationId xmlns="" xmlns:a16="http://schemas.microsoft.com/office/drawing/2014/main" id="{C007AAA6-192F-4F91-AD14-B18A18007BD6}"/>
              </a:ext>
            </a:extLst>
          </p:cNvPr>
          <p:cNvSpPr/>
          <p:nvPr/>
        </p:nvSpPr>
        <p:spPr>
          <a:xfrm>
            <a:off x="4115832" y="2575620"/>
            <a:ext cx="1314146" cy="13141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chemeClr val="tx1"/>
              </a:solidFill>
            </a:endParaRPr>
          </a:p>
        </p:txBody>
      </p:sp>
      <p:graphicFrame>
        <p:nvGraphicFramePr>
          <p:cNvPr id="30" name="Table 3">
            <a:extLst>
              <a:ext uri="{FF2B5EF4-FFF2-40B4-BE49-F238E27FC236}">
                <a16:creationId xmlns="" xmlns:a16="http://schemas.microsoft.com/office/drawing/2014/main" id="{1286CBDB-548A-4842-AB68-1A2C827CA0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185605"/>
              </p:ext>
            </p:extLst>
          </p:nvPr>
        </p:nvGraphicFramePr>
        <p:xfrm>
          <a:off x="6274660" y="2381442"/>
          <a:ext cx="2348075" cy="34094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11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9395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61137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4737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cs typeface="Calibri" pitchFamily="34" charset="0"/>
                        </a:rPr>
                        <a:t>Asset Name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4400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cs typeface="Calibri" pitchFamily="34" charset="0"/>
                        </a:rPr>
                        <a:t>Asset Building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cs typeface="Calibri" pitchFamily="34" charset="0"/>
                        </a:rPr>
                        <a:t>Asset Floor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38299362"/>
                  </a:ext>
                </a:extLst>
              </a:tr>
              <a:tr h="374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cs typeface="Calibri" pitchFamily="34" charset="0"/>
                        </a:rPr>
                        <a:t>Asset Room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67484864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1" name="타원 5">
            <a:extLst>
              <a:ext uri="{FF2B5EF4-FFF2-40B4-BE49-F238E27FC236}">
                <a16:creationId xmlns="" xmlns:a16="http://schemas.microsoft.com/office/drawing/2014/main" id="{C224D24A-7912-4EC1-81BE-7CC2264188E8}"/>
              </a:ext>
            </a:extLst>
          </p:cNvPr>
          <p:cNvSpPr/>
          <p:nvPr/>
        </p:nvSpPr>
        <p:spPr>
          <a:xfrm>
            <a:off x="6791624" y="2575620"/>
            <a:ext cx="1314146" cy="13141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chemeClr val="tx1"/>
              </a:solidFill>
            </a:endParaRPr>
          </a:p>
        </p:txBody>
      </p:sp>
      <p:graphicFrame>
        <p:nvGraphicFramePr>
          <p:cNvPr id="32" name="Table 3">
            <a:extLst>
              <a:ext uri="{FF2B5EF4-FFF2-40B4-BE49-F238E27FC236}">
                <a16:creationId xmlns="" xmlns:a16="http://schemas.microsoft.com/office/drawing/2014/main" id="{A12A1A72-9B2D-4863-B80E-AB4C41B6CB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846161"/>
              </p:ext>
            </p:extLst>
          </p:nvPr>
        </p:nvGraphicFramePr>
        <p:xfrm>
          <a:off x="8950452" y="2381442"/>
          <a:ext cx="2348075" cy="34094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11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9395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61137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4737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cs typeface="Calibri" pitchFamily="34" charset="0"/>
                        </a:rPr>
                        <a:t>Words Tags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4400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cs typeface="Calibri" pitchFamily="34" charset="0"/>
                        </a:rPr>
                        <a:t>Patterns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cs typeface="Calibri" pitchFamily="34" charset="0"/>
                        </a:rPr>
                        <a:t>Response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38299362"/>
                  </a:ext>
                </a:extLst>
              </a:tr>
              <a:tr h="374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67484864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3" name="타원 5">
            <a:extLst>
              <a:ext uri="{FF2B5EF4-FFF2-40B4-BE49-F238E27FC236}">
                <a16:creationId xmlns="" xmlns:a16="http://schemas.microsoft.com/office/drawing/2014/main" id="{497F4154-3D3C-45B6-B18F-CC64FBE5D00D}"/>
              </a:ext>
            </a:extLst>
          </p:cNvPr>
          <p:cNvSpPr/>
          <p:nvPr/>
        </p:nvSpPr>
        <p:spPr>
          <a:xfrm>
            <a:off x="9382539" y="2549116"/>
            <a:ext cx="1537252" cy="131414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</a:rPr>
              <a:t>3760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pic>
        <p:nvPicPr>
          <p:cNvPr id="4" name="Graphic 3" descr="User with solid fill">
            <a:extLst>
              <a:ext uri="{FF2B5EF4-FFF2-40B4-BE49-F238E27FC236}">
                <a16:creationId xmlns="" xmlns:a16="http://schemas.microsoft.com/office/drawing/2014/main" id="{34401F7A-DD2F-4B01-84BB-1456A84804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1120" y="2655628"/>
            <a:ext cx="914400" cy="914400"/>
          </a:xfrm>
          <a:prstGeom prst="rect">
            <a:avLst/>
          </a:prstGeom>
        </p:spPr>
      </p:pic>
      <p:pic>
        <p:nvPicPr>
          <p:cNvPr id="6" name="Graphic 5" descr="Gears with solid fill">
            <a:extLst>
              <a:ext uri="{FF2B5EF4-FFF2-40B4-BE49-F238E27FC236}">
                <a16:creationId xmlns="" xmlns:a16="http://schemas.microsoft.com/office/drawing/2014/main" id="{56D7842B-AB4A-4C7E-A071-35927C2442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09843" y="2775493"/>
            <a:ext cx="914400" cy="914400"/>
          </a:xfrm>
          <a:prstGeom prst="rect">
            <a:avLst/>
          </a:prstGeom>
        </p:spPr>
      </p:pic>
      <p:pic>
        <p:nvPicPr>
          <p:cNvPr id="8" name="Graphic 7" descr="Ui Ux with solid fill">
            <a:extLst>
              <a:ext uri="{FF2B5EF4-FFF2-40B4-BE49-F238E27FC236}">
                <a16:creationId xmlns="" xmlns:a16="http://schemas.microsoft.com/office/drawing/2014/main" id="{FA414E84-2B62-4FAB-A7C6-904D98E0170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98265" y="277549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1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BF9A0E3-9454-4671-B8CA-23F7EF354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Acquisition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D0E1C0C6-9B00-4CBF-B397-084A5F514F27}"/>
              </a:ext>
            </a:extLst>
          </p:cNvPr>
          <p:cNvSpPr txBox="1"/>
          <p:nvPr/>
        </p:nvSpPr>
        <p:spPr>
          <a:xfrm>
            <a:off x="600364" y="1383759"/>
            <a:ext cx="8515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An example of a templet from the Help-Desk system</a:t>
            </a:r>
            <a:endParaRPr lang="ar-SA" sz="1800" dirty="0">
              <a:solidFill>
                <a:srgbClr val="FF0000"/>
              </a:solidFill>
            </a:endParaRPr>
          </a:p>
        </p:txBody>
      </p:sp>
      <p:pic>
        <p:nvPicPr>
          <p:cNvPr id="9" name="صورة 8">
            <a:extLst>
              <a:ext uri="{FF2B5EF4-FFF2-40B4-BE49-F238E27FC236}">
                <a16:creationId xmlns="" xmlns:a16="http://schemas.microsoft.com/office/drawing/2014/main" id="{F7AB3BBE-C4CC-48AB-AE6A-72F9281EB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10" y="1753091"/>
            <a:ext cx="5706290" cy="5104908"/>
          </a:xfrm>
          <a:prstGeom prst="rect">
            <a:avLst/>
          </a:prstGeom>
        </p:spPr>
      </p:pic>
      <p:pic>
        <p:nvPicPr>
          <p:cNvPr id="11" name="صورة 10">
            <a:extLst>
              <a:ext uri="{FF2B5EF4-FFF2-40B4-BE49-F238E27FC236}">
                <a16:creationId xmlns="" xmlns:a16="http://schemas.microsoft.com/office/drawing/2014/main" id="{28FECD6B-9099-4D24-8498-E4677232E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037" y="1792846"/>
            <a:ext cx="5883962" cy="506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1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D803ED3E-3A0B-429F-9CD4-3EC8DF7E66D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735800" y="5021404"/>
            <a:ext cx="736612" cy="70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Pre-Processing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="" xmlns:a16="http://schemas.microsoft.com/office/drawing/2014/main" id="{FC8DA546-7637-458F-9AF3-2C3E84329F8E}"/>
              </a:ext>
            </a:extLst>
          </p:cNvPr>
          <p:cNvSpPr txBox="1"/>
          <p:nvPr/>
        </p:nvSpPr>
        <p:spPr>
          <a:xfrm>
            <a:off x="8609138" y="2008528"/>
            <a:ext cx="2715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cs typeface="Arial" pitchFamily="34" charset="0"/>
              </a:rPr>
              <a:t>chucking (NER)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4066C953-8E78-4339-99A6-4604FBCACA2A}"/>
              </a:ext>
            </a:extLst>
          </p:cNvPr>
          <p:cNvSpPr txBox="1"/>
          <p:nvPr/>
        </p:nvSpPr>
        <p:spPr>
          <a:xfrm>
            <a:off x="8609138" y="3389630"/>
            <a:ext cx="2715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cs typeface="Arial" pitchFamily="34" charset="0"/>
              </a:rPr>
              <a:t>Part of speech 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40C0347D-20FF-4740-A892-8E4532750AF5}"/>
              </a:ext>
            </a:extLst>
          </p:cNvPr>
          <p:cNvSpPr txBox="1"/>
          <p:nvPr/>
        </p:nvSpPr>
        <p:spPr>
          <a:xfrm>
            <a:off x="8609138" y="4770733"/>
            <a:ext cx="2715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cs typeface="Arial" pitchFamily="34" charset="0"/>
              </a:rPr>
              <a:t>Count vectorizer 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="" xmlns:a16="http://schemas.microsoft.com/office/drawing/2014/main" id="{A6F70C98-BDC8-4A38-B4DE-48ED99962DE3}"/>
              </a:ext>
            </a:extLst>
          </p:cNvPr>
          <p:cNvSpPr txBox="1"/>
          <p:nvPr/>
        </p:nvSpPr>
        <p:spPr>
          <a:xfrm>
            <a:off x="867509" y="2008528"/>
            <a:ext cx="2730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cs typeface="Arial" pitchFamily="34" charset="0"/>
              </a:rPr>
              <a:t>Tokenization</a:t>
            </a:r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="" xmlns:a16="http://schemas.microsoft.com/office/drawing/2014/main" id="{B2D45F3F-87FE-4526-B027-79FACDAF1C53}"/>
              </a:ext>
            </a:extLst>
          </p:cNvPr>
          <p:cNvSpPr txBox="1"/>
          <p:nvPr/>
        </p:nvSpPr>
        <p:spPr>
          <a:xfrm>
            <a:off x="867509" y="3389630"/>
            <a:ext cx="2730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cs typeface="Arial" pitchFamily="34" charset="0"/>
              </a:rPr>
              <a:t>Remove stopping word and punctuations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="" xmlns:a16="http://schemas.microsoft.com/office/drawing/2014/main" id="{FB3C26FD-598C-4DE1-BBED-92661B32B328}"/>
              </a:ext>
            </a:extLst>
          </p:cNvPr>
          <p:cNvSpPr txBox="1"/>
          <p:nvPr/>
        </p:nvSpPr>
        <p:spPr>
          <a:xfrm>
            <a:off x="867509" y="4770733"/>
            <a:ext cx="2730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cs typeface="Arial" pitchFamily="34" charset="0"/>
              </a:rPr>
              <a:t>Word2vector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="" xmlns:a16="http://schemas.microsoft.com/office/drawing/2014/main" id="{DCDF7A2C-EEA0-4662-98AD-EE45F7ED54F5}"/>
              </a:ext>
            </a:extLst>
          </p:cNvPr>
          <p:cNvSpPr/>
          <p:nvPr/>
        </p:nvSpPr>
        <p:spPr>
          <a:xfrm>
            <a:off x="7680620" y="2026806"/>
            <a:ext cx="777826" cy="777826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1" name="Oval 100">
            <a:extLst>
              <a:ext uri="{FF2B5EF4-FFF2-40B4-BE49-F238E27FC236}">
                <a16:creationId xmlns="" xmlns:a16="http://schemas.microsoft.com/office/drawing/2014/main" id="{84B5F07D-D028-459B-9B1B-A98877943613}"/>
              </a:ext>
            </a:extLst>
          </p:cNvPr>
          <p:cNvSpPr/>
          <p:nvPr/>
        </p:nvSpPr>
        <p:spPr>
          <a:xfrm>
            <a:off x="7680620" y="3417426"/>
            <a:ext cx="777826" cy="777826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2" name="Oval 101">
            <a:extLst>
              <a:ext uri="{FF2B5EF4-FFF2-40B4-BE49-F238E27FC236}">
                <a16:creationId xmlns="" xmlns:a16="http://schemas.microsoft.com/office/drawing/2014/main" id="{D06D285E-B491-4182-BDED-0DA094A78E24}"/>
              </a:ext>
            </a:extLst>
          </p:cNvPr>
          <p:cNvSpPr/>
          <p:nvPr/>
        </p:nvSpPr>
        <p:spPr>
          <a:xfrm>
            <a:off x="7680620" y="4836352"/>
            <a:ext cx="777826" cy="777826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9C5D670B-8B7D-4FB2-BBA7-F568EB53A013}"/>
              </a:ext>
            </a:extLst>
          </p:cNvPr>
          <p:cNvSpPr/>
          <p:nvPr/>
        </p:nvSpPr>
        <p:spPr>
          <a:xfrm>
            <a:off x="3733556" y="2035114"/>
            <a:ext cx="777826" cy="777826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9639E2A1-D675-41D2-B395-0DD759AE87E8}"/>
              </a:ext>
            </a:extLst>
          </p:cNvPr>
          <p:cNvSpPr/>
          <p:nvPr/>
        </p:nvSpPr>
        <p:spPr>
          <a:xfrm>
            <a:off x="3733556" y="3403340"/>
            <a:ext cx="777826" cy="777826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5EEFF939-6B58-47BF-88B9-ABF1F8F190E8}"/>
              </a:ext>
            </a:extLst>
          </p:cNvPr>
          <p:cNvSpPr/>
          <p:nvPr/>
        </p:nvSpPr>
        <p:spPr>
          <a:xfrm>
            <a:off x="3733556" y="4799868"/>
            <a:ext cx="777826" cy="777826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2475A4E7-78C2-4EDF-A569-D0C9A59B52E3}"/>
              </a:ext>
            </a:extLst>
          </p:cNvPr>
          <p:cNvGrpSpPr/>
          <p:nvPr/>
        </p:nvGrpSpPr>
        <p:grpSpPr>
          <a:xfrm>
            <a:off x="5274528" y="2964521"/>
            <a:ext cx="1669479" cy="1669479"/>
            <a:chOff x="3807530" y="2946763"/>
            <a:chExt cx="1512168" cy="1512168"/>
          </a:xfrm>
          <a:solidFill>
            <a:schemeClr val="accent5"/>
          </a:solidFill>
        </p:grpSpPr>
        <p:sp>
          <p:nvSpPr>
            <p:cNvPr id="107" name="Oval 106">
              <a:extLst>
                <a:ext uri="{FF2B5EF4-FFF2-40B4-BE49-F238E27FC236}">
                  <a16:creationId xmlns="" xmlns:a16="http://schemas.microsoft.com/office/drawing/2014/main" id="{951407A0-7EC7-47B3-BAA7-1B04BFB1ECD1}"/>
                </a:ext>
              </a:extLst>
            </p:cNvPr>
            <p:cNvSpPr/>
            <p:nvPr/>
          </p:nvSpPr>
          <p:spPr>
            <a:xfrm>
              <a:off x="3897540" y="3036773"/>
              <a:ext cx="1332148" cy="1332148"/>
            </a:xfrm>
            <a:prstGeom prst="ellipse">
              <a:avLst/>
            </a:prstGeom>
            <a:grpFill/>
            <a:ln w="12700">
              <a:noFill/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08" name="Oval 107">
              <a:extLst>
                <a:ext uri="{FF2B5EF4-FFF2-40B4-BE49-F238E27FC236}">
                  <a16:creationId xmlns="" xmlns:a16="http://schemas.microsoft.com/office/drawing/2014/main" id="{737E430D-3782-44AD-B3D4-E4AEC4D26D0F}"/>
                </a:ext>
              </a:extLst>
            </p:cNvPr>
            <p:cNvSpPr/>
            <p:nvPr/>
          </p:nvSpPr>
          <p:spPr>
            <a:xfrm>
              <a:off x="3807530" y="2946763"/>
              <a:ext cx="1512168" cy="1512168"/>
            </a:xfrm>
            <a:prstGeom prst="ellipse">
              <a:avLst/>
            </a:prstGeom>
            <a:grpFill/>
            <a:ln w="15875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C4AF8747-ECF0-4502-B583-F2978D7887B4}"/>
              </a:ext>
            </a:extLst>
          </p:cNvPr>
          <p:cNvCxnSpPr>
            <a:cxnSpLocks/>
            <a:stCxn id="103" idx="6"/>
            <a:endCxn id="108" idx="1"/>
          </p:cNvCxnSpPr>
          <p:nvPr/>
        </p:nvCxnSpPr>
        <p:spPr>
          <a:xfrm>
            <a:off x="4511382" y="2424027"/>
            <a:ext cx="1007636" cy="78498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9AB16BBE-209D-42A4-B442-E35A6CAFEB93}"/>
              </a:ext>
            </a:extLst>
          </p:cNvPr>
          <p:cNvCxnSpPr>
            <a:cxnSpLocks/>
            <a:stCxn id="104" idx="6"/>
            <a:endCxn id="108" idx="2"/>
          </p:cNvCxnSpPr>
          <p:nvPr/>
        </p:nvCxnSpPr>
        <p:spPr>
          <a:xfrm>
            <a:off x="4511382" y="3792251"/>
            <a:ext cx="763146" cy="700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="" xmlns:a16="http://schemas.microsoft.com/office/drawing/2014/main" id="{BA780DBB-7D41-4369-A581-1B1D319CB831}"/>
              </a:ext>
            </a:extLst>
          </p:cNvPr>
          <p:cNvCxnSpPr>
            <a:cxnSpLocks/>
            <a:stCxn id="105" idx="6"/>
            <a:endCxn id="108" idx="3"/>
          </p:cNvCxnSpPr>
          <p:nvPr/>
        </p:nvCxnSpPr>
        <p:spPr>
          <a:xfrm flipV="1">
            <a:off x="4511382" y="4389509"/>
            <a:ext cx="1007636" cy="79927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="" xmlns:a16="http://schemas.microsoft.com/office/drawing/2014/main" id="{005623FD-3D86-4389-A21A-313DE4B6F4CB}"/>
              </a:ext>
            </a:extLst>
          </p:cNvPr>
          <p:cNvCxnSpPr>
            <a:cxnSpLocks/>
            <a:stCxn id="102" idx="2"/>
            <a:endCxn id="108" idx="5"/>
          </p:cNvCxnSpPr>
          <p:nvPr/>
        </p:nvCxnSpPr>
        <p:spPr>
          <a:xfrm flipH="1" flipV="1">
            <a:off x="6699518" y="4389510"/>
            <a:ext cx="981102" cy="83575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="" xmlns:a16="http://schemas.microsoft.com/office/drawing/2014/main" id="{F7FA0363-6792-4877-ABD7-6E155E4046E9}"/>
              </a:ext>
            </a:extLst>
          </p:cNvPr>
          <p:cNvCxnSpPr>
            <a:cxnSpLocks/>
            <a:stCxn id="101" idx="2"/>
            <a:endCxn id="108" idx="6"/>
          </p:cNvCxnSpPr>
          <p:nvPr/>
        </p:nvCxnSpPr>
        <p:spPr>
          <a:xfrm flipH="1" flipV="1">
            <a:off x="6944007" y="3799260"/>
            <a:ext cx="736612" cy="70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="" xmlns:a16="http://schemas.microsoft.com/office/drawing/2014/main" id="{B2B003FE-1BCF-489C-925C-FAEF86D90179}"/>
              </a:ext>
            </a:extLst>
          </p:cNvPr>
          <p:cNvCxnSpPr>
            <a:cxnSpLocks/>
            <a:stCxn id="100" idx="2"/>
            <a:endCxn id="108" idx="7"/>
          </p:cNvCxnSpPr>
          <p:nvPr/>
        </p:nvCxnSpPr>
        <p:spPr>
          <a:xfrm flipH="1">
            <a:off x="6699518" y="2415717"/>
            <a:ext cx="981102" cy="79329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="" xmlns:a16="http://schemas.microsoft.com/office/drawing/2014/main" id="{F488088D-6AD2-4CFF-84E0-141D83AB67B3}"/>
              </a:ext>
            </a:extLst>
          </p:cNvPr>
          <p:cNvSpPr txBox="1"/>
          <p:nvPr/>
        </p:nvSpPr>
        <p:spPr>
          <a:xfrm>
            <a:off x="5405180" y="3348777"/>
            <a:ext cx="13932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cs typeface="Calibri" pitchFamily="34" charset="0"/>
              </a:rPr>
              <a:t>Natural Language Processing</a:t>
            </a:r>
            <a:endParaRPr lang="ko-KR" altLang="en-US" sz="1600" b="1" dirty="0">
              <a:cs typeface="Calibri" pitchFamily="34" charset="0"/>
            </a:endParaRPr>
          </a:p>
        </p:txBody>
      </p:sp>
      <p:sp>
        <p:nvSpPr>
          <p:cNvPr id="119" name="Rectangle 30">
            <a:extLst>
              <a:ext uri="{FF2B5EF4-FFF2-40B4-BE49-F238E27FC236}">
                <a16:creationId xmlns="" xmlns:a16="http://schemas.microsoft.com/office/drawing/2014/main" id="{2A47F3C4-CF8D-45BB-9BC0-8F7F3CA10E3E}"/>
              </a:ext>
            </a:extLst>
          </p:cNvPr>
          <p:cNvSpPr/>
          <p:nvPr/>
        </p:nvSpPr>
        <p:spPr>
          <a:xfrm>
            <a:off x="3976436" y="5030640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0" name="Frame 17">
            <a:extLst>
              <a:ext uri="{FF2B5EF4-FFF2-40B4-BE49-F238E27FC236}">
                <a16:creationId xmlns="" xmlns:a16="http://schemas.microsoft.com/office/drawing/2014/main" id="{ADBC3508-69E5-45F6-A48E-9B974B5CEA07}"/>
              </a:ext>
            </a:extLst>
          </p:cNvPr>
          <p:cNvSpPr/>
          <p:nvPr/>
        </p:nvSpPr>
        <p:spPr>
          <a:xfrm>
            <a:off x="3969122" y="2262108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2" name="Donut 39">
            <a:extLst>
              <a:ext uri="{FF2B5EF4-FFF2-40B4-BE49-F238E27FC236}">
                <a16:creationId xmlns="" xmlns:a16="http://schemas.microsoft.com/office/drawing/2014/main" id="{B4EB1CC5-CD98-4F7E-9D0C-8BC16F0B6BC0}"/>
              </a:ext>
            </a:extLst>
          </p:cNvPr>
          <p:cNvSpPr/>
          <p:nvPr/>
        </p:nvSpPr>
        <p:spPr>
          <a:xfrm>
            <a:off x="7871882" y="3610846"/>
            <a:ext cx="407618" cy="40761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CB789A5-15DE-4A99-AADA-DDDE50FF5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157" y="5177036"/>
            <a:ext cx="938865" cy="93886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2EB280F3-A87B-4930-9388-7C2C5F299BA8}"/>
              </a:ext>
            </a:extLst>
          </p:cNvPr>
          <p:cNvSpPr txBox="1"/>
          <p:nvPr/>
        </p:nvSpPr>
        <p:spPr>
          <a:xfrm>
            <a:off x="4722624" y="6115901"/>
            <a:ext cx="3534691" cy="698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400" b="1" dirty="0">
                <a:cs typeface="Arial" pitchFamily="34" charset="0"/>
              </a:rPr>
              <a:t>Term Frequency — Inverse Document Frequency(TF-IDF)</a:t>
            </a:r>
          </a:p>
        </p:txBody>
      </p:sp>
      <p:pic>
        <p:nvPicPr>
          <p:cNvPr id="7" name="Graphic 6" descr="Voice with solid fill">
            <a:extLst>
              <a:ext uri="{FF2B5EF4-FFF2-40B4-BE49-F238E27FC236}">
                <a16:creationId xmlns="" xmlns:a16="http://schemas.microsoft.com/office/drawing/2014/main" id="{24D98339-4092-4AAA-AB00-A9327EEAA7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35245" y="3505026"/>
            <a:ext cx="574449" cy="574449"/>
          </a:xfrm>
          <a:prstGeom prst="rect">
            <a:avLst/>
          </a:prstGeom>
        </p:spPr>
      </p:pic>
      <p:pic>
        <p:nvPicPr>
          <p:cNvPr id="11" name="Graphic 10" descr="Chat with solid fill">
            <a:extLst>
              <a:ext uri="{FF2B5EF4-FFF2-40B4-BE49-F238E27FC236}">
                <a16:creationId xmlns="" xmlns:a16="http://schemas.microsoft.com/office/drawing/2014/main" id="{FE04DDFA-07DA-44BC-993F-2DD863516C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61324" y="2115818"/>
            <a:ext cx="616417" cy="616417"/>
          </a:xfrm>
          <a:prstGeom prst="rect">
            <a:avLst/>
          </a:prstGeom>
        </p:spPr>
      </p:pic>
      <p:pic>
        <p:nvPicPr>
          <p:cNvPr id="13" name="Graphic 12" descr="Tally with solid fill">
            <a:extLst>
              <a:ext uri="{FF2B5EF4-FFF2-40B4-BE49-F238E27FC236}">
                <a16:creationId xmlns="" xmlns:a16="http://schemas.microsoft.com/office/drawing/2014/main" id="{A32401A1-3AEE-4AF2-81C4-9A6C9A10EC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95869" y="4941791"/>
            <a:ext cx="581872" cy="581872"/>
          </a:xfrm>
          <a:prstGeom prst="rect">
            <a:avLst/>
          </a:prstGeom>
        </p:spPr>
      </p:pic>
      <p:pic>
        <p:nvPicPr>
          <p:cNvPr id="15" name="Graphic 14" descr="Normal Distribution with solid fill">
            <a:extLst>
              <a:ext uri="{FF2B5EF4-FFF2-40B4-BE49-F238E27FC236}">
                <a16:creationId xmlns="" xmlns:a16="http://schemas.microsoft.com/office/drawing/2014/main" id="{B2951851-0551-46AE-BFA1-2D5440ECB09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40615" y="5347147"/>
            <a:ext cx="589140" cy="58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0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نص متحرك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7124</TotalTime>
  <Words>461</Words>
  <Application>Microsoft Office PowerPoint</Application>
  <PresentationFormat>ملء الشاشة</PresentationFormat>
  <Paragraphs>131</Paragraphs>
  <Slides>17</Slides>
  <Notes>0</Notes>
  <HiddenSlides>0</HiddenSlides>
  <MMClips>2</MMClips>
  <ScaleCrop>false</ScaleCrop>
  <HeadingPairs>
    <vt:vector size="6" baseType="variant">
      <vt:variant>
        <vt:lpstr>الخطوط المستخدمة</vt:lpstr>
      </vt:variant>
      <vt:variant>
        <vt:i4>10</vt:i4>
      </vt:variant>
      <vt:variant>
        <vt:lpstr>نسق</vt:lpstr>
      </vt:variant>
      <vt:variant>
        <vt:i4>3</vt:i4>
      </vt:variant>
      <vt:variant>
        <vt:lpstr>عناوين الشرائح</vt:lpstr>
      </vt:variant>
      <vt:variant>
        <vt:i4>17</vt:i4>
      </vt:variant>
    </vt:vector>
  </HeadingPairs>
  <TitlesOfParts>
    <vt:vector size="30" baseType="lpstr">
      <vt:lpstr>Arial Unicode MS</vt:lpstr>
      <vt:lpstr>Yu Gothic UI Semibold</vt:lpstr>
      <vt:lpstr>Arial</vt:lpstr>
      <vt:lpstr>Arial</vt:lpstr>
      <vt:lpstr>Calibri</vt:lpstr>
      <vt:lpstr>Edwardian Script ITC</vt:lpstr>
      <vt:lpstr>Segoe UI</vt:lpstr>
      <vt:lpstr>Times New Roman</vt:lpstr>
      <vt:lpstr>Traditional Arabic</vt:lpstr>
      <vt:lpstr>Wingdings</vt:lpstr>
      <vt:lpstr>Cover and End Slide Master</vt:lpstr>
      <vt:lpstr>Contents Slide Master</vt:lpstr>
      <vt:lpstr>Section Break Slide Master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nawaf almutairi</dc:creator>
  <cp:lastModifiedBy>Lenovo</cp:lastModifiedBy>
  <cp:revision>144</cp:revision>
  <dcterms:created xsi:type="dcterms:W3CDTF">2018-04-24T17:14:44Z</dcterms:created>
  <dcterms:modified xsi:type="dcterms:W3CDTF">2022-01-21T16:52:32Z</dcterms:modified>
</cp:coreProperties>
</file>